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4bcbddefb043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acd09c007b4e4c"/>
  </p:sldMasterIdLst>
  <p:sldIdLst>
    <p:sldId xmlns:r="http://schemas.openxmlformats.org/officeDocument/2006/relationships" id="256" r:id="R522144b97c5441fa"/>
    <p:sldId xmlns:r="http://schemas.openxmlformats.org/officeDocument/2006/relationships" id="257" r:id="R83bc9881382046b9"/>
    <p:sldId xmlns:r="http://schemas.openxmlformats.org/officeDocument/2006/relationships" id="258" r:id="Rddea03e4dd88431c"/>
    <p:sldId xmlns:r="http://schemas.openxmlformats.org/officeDocument/2006/relationships" id="259" r:id="R262bc578d0d64766"/>
    <p:sldId xmlns:r="http://schemas.openxmlformats.org/officeDocument/2006/relationships" id="260" r:id="R23eca64abcb94a72"/>
    <p:sldId xmlns:r="http://schemas.openxmlformats.org/officeDocument/2006/relationships" id="261" r:id="Reb01c083e87d4d1d"/>
    <p:sldId xmlns:r="http://schemas.openxmlformats.org/officeDocument/2006/relationships" id="262" r:id="R4eb2500a8fb84c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cd09c007b4e4c" /><Relationship Type="http://schemas.openxmlformats.org/officeDocument/2006/relationships/slide" Target="/ppt/slides/slide1.xml" Id="R522144b97c5441fa" /><Relationship Type="http://schemas.openxmlformats.org/officeDocument/2006/relationships/slide" Target="/ppt/slides/slide2.xml" Id="R83bc9881382046b9" /><Relationship Type="http://schemas.openxmlformats.org/officeDocument/2006/relationships/slide" Target="/ppt/slides/slide3.xml" Id="Rddea03e4dd88431c" /><Relationship Type="http://schemas.openxmlformats.org/officeDocument/2006/relationships/slide" Target="/ppt/slides/slide4.xml" Id="R262bc578d0d64766" /><Relationship Type="http://schemas.openxmlformats.org/officeDocument/2006/relationships/slide" Target="/ppt/slides/slide5.xml" Id="R23eca64abcb94a72" /><Relationship Type="http://schemas.openxmlformats.org/officeDocument/2006/relationships/slide" Target="/ppt/slides/slide6.xml" Id="Reb01c083e87d4d1d" /><Relationship Type="http://schemas.openxmlformats.org/officeDocument/2006/relationships/slide" Target="/ppt/slides/slide7.xml" Id="R4eb2500a8fb84c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a71f9b78149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711294e2a4bf4" /><Relationship Type="http://schemas.openxmlformats.org/officeDocument/2006/relationships/theme" Target="/ppt/slideMasters/theme/theme1.xml" Id="Rc357e0bae5284b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c711294e2a4b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dc6fb677c42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1220856c43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bded1c98f48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4a7b08e6044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d37fdd97742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96b304a50345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cfe5b59d04d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ØKONOMENE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21 931 417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2 122 922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1 518 134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1 124 451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5 619 741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EDIN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ROGNAN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Vikaveien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www.okonomene-helgeland.no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916 073 836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ØKONOMENE AS</a:t>
            </a:r>
          </a:p>
        </p:txBody>
      </p:sp>
    </p:spTree>
  </p:cSld>
  <p:clrMapOvr>
    <a:masterClrMapping xmlns:a="http://schemas.openxmlformats.org/drawingml/2006/main"/>
  </p:clrMapOvr>
</p:sld>
</file>