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3668eeee6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c044f1cc14b75"/>
  </p:sldMasterIdLst>
  <p:sldIdLst>
    <p:sldId xmlns:r="http://schemas.openxmlformats.org/officeDocument/2006/relationships" id="256" r:id="R0a24dcfd57794aa6"/>
    <p:sldId xmlns:r="http://schemas.openxmlformats.org/officeDocument/2006/relationships" id="257" r:id="R6666fb0903074ad9"/>
    <p:sldId xmlns:r="http://schemas.openxmlformats.org/officeDocument/2006/relationships" id="258" r:id="R69807e78edc54d35"/>
    <p:sldId xmlns:r="http://schemas.openxmlformats.org/officeDocument/2006/relationships" id="259" r:id="R1faa31a37c4643e0"/>
    <p:sldId xmlns:r="http://schemas.openxmlformats.org/officeDocument/2006/relationships" id="260" r:id="R12243f787f0c41da"/>
    <p:sldId xmlns:r="http://schemas.openxmlformats.org/officeDocument/2006/relationships" id="261" r:id="Rf5f3b3796ce743a7"/>
    <p:sldId xmlns:r="http://schemas.openxmlformats.org/officeDocument/2006/relationships" id="262" r:id="R23847851a532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c044f1cc14b75" /><Relationship Type="http://schemas.openxmlformats.org/officeDocument/2006/relationships/slide" Target="/ppt/slides/slide1.xml" Id="R0a24dcfd57794aa6" /><Relationship Type="http://schemas.openxmlformats.org/officeDocument/2006/relationships/slide" Target="/ppt/slides/slide2.xml" Id="R6666fb0903074ad9" /><Relationship Type="http://schemas.openxmlformats.org/officeDocument/2006/relationships/slide" Target="/ppt/slides/slide3.xml" Id="R69807e78edc54d35" /><Relationship Type="http://schemas.openxmlformats.org/officeDocument/2006/relationships/slide" Target="/ppt/slides/slide4.xml" Id="R1faa31a37c4643e0" /><Relationship Type="http://schemas.openxmlformats.org/officeDocument/2006/relationships/slide" Target="/ppt/slides/slide5.xml" Id="R12243f787f0c41da" /><Relationship Type="http://schemas.openxmlformats.org/officeDocument/2006/relationships/slide" Target="/ppt/slides/slide6.xml" Id="Rf5f3b3796ce743a7" /><Relationship Type="http://schemas.openxmlformats.org/officeDocument/2006/relationships/slide" Target="/ppt/slides/slide7.xml" Id="R23847851a532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596b7fd67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bed32130b4bc4" /><Relationship Type="http://schemas.openxmlformats.org/officeDocument/2006/relationships/theme" Target="/ppt/slideMasters/theme/theme1.xml" Id="Rda8912485ac2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bed32130b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cfa7aea6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84d77ca1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7b0982cde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35624f3f24a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a7d7a5deb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4fa5f19f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fa153301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