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7157ff5b1e4e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41a4c1aa143af"/>
  </p:sldMasterIdLst>
  <p:sldIdLst>
    <p:sldId xmlns:r="http://schemas.openxmlformats.org/officeDocument/2006/relationships" id="256" r:id="R2c96284bd1b1462b"/>
    <p:sldId xmlns:r="http://schemas.openxmlformats.org/officeDocument/2006/relationships" id="257" r:id="R27131e1430e345eb"/>
    <p:sldId xmlns:r="http://schemas.openxmlformats.org/officeDocument/2006/relationships" id="258" r:id="R1aa0b8f5347c4c9d"/>
    <p:sldId xmlns:r="http://schemas.openxmlformats.org/officeDocument/2006/relationships" id="259" r:id="Ra45d2ca380024555"/>
    <p:sldId xmlns:r="http://schemas.openxmlformats.org/officeDocument/2006/relationships" id="260" r:id="R38df2e4df5944c5e"/>
    <p:sldId xmlns:r="http://schemas.openxmlformats.org/officeDocument/2006/relationships" id="261" r:id="Re833979295274255"/>
    <p:sldId xmlns:r="http://schemas.openxmlformats.org/officeDocument/2006/relationships" id="262" r:id="R8732faa5eb9a4a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41a4c1aa143af" /><Relationship Type="http://schemas.openxmlformats.org/officeDocument/2006/relationships/slide" Target="/ppt/slides/slide1.xml" Id="R2c96284bd1b1462b" /><Relationship Type="http://schemas.openxmlformats.org/officeDocument/2006/relationships/slide" Target="/ppt/slides/slide2.xml" Id="R27131e1430e345eb" /><Relationship Type="http://schemas.openxmlformats.org/officeDocument/2006/relationships/slide" Target="/ppt/slides/slide3.xml" Id="R1aa0b8f5347c4c9d" /><Relationship Type="http://schemas.openxmlformats.org/officeDocument/2006/relationships/slide" Target="/ppt/slides/slide4.xml" Id="Ra45d2ca380024555" /><Relationship Type="http://schemas.openxmlformats.org/officeDocument/2006/relationships/slide" Target="/ppt/slides/slide5.xml" Id="R38df2e4df5944c5e" /><Relationship Type="http://schemas.openxmlformats.org/officeDocument/2006/relationships/slide" Target="/ppt/slides/slide6.xml" Id="Re833979295274255" /><Relationship Type="http://schemas.openxmlformats.org/officeDocument/2006/relationships/slide" Target="/ppt/slides/slide7.xml" Id="R8732faa5eb9a4a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f6f0c6ef5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3283f1aac4ad9" /><Relationship Type="http://schemas.openxmlformats.org/officeDocument/2006/relationships/theme" Target="/ppt/slideMasters/theme/theme1.xml" Id="R2a65b23af5fe4b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3283f1aac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86736f92446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11b87bf6846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d96ee1198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97133c5e043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d34e849cc47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157fd194140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f11c1ddfd42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4 230 920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KAI-ERIK SKAGEN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kerikskagen@gmail.com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916 105 029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INVEST AS</a:t>
            </a:r>
          </a:p>
        </p:txBody>
      </p:sp>
    </p:spTree>
  </p:cSld>
  <p:clrMapOvr>
    <a:masterClrMapping xmlns:a="http://schemas.openxmlformats.org/drawingml/2006/main"/>
  </p:clrMapOvr>
</p:sld>
</file>