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2cdbc06821c4d3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1946bcea6344a78"/>
  </p:sldMasterIdLst>
  <p:sldIdLst>
    <p:sldId xmlns:r="http://schemas.openxmlformats.org/officeDocument/2006/relationships" id="256" r:id="R1269bc143b644267"/>
    <p:sldId xmlns:r="http://schemas.openxmlformats.org/officeDocument/2006/relationships" id="257" r:id="Ra93915a936bf45b7"/>
    <p:sldId xmlns:r="http://schemas.openxmlformats.org/officeDocument/2006/relationships" id="258" r:id="R61ddf859101848d6"/>
    <p:sldId xmlns:r="http://schemas.openxmlformats.org/officeDocument/2006/relationships" id="259" r:id="R1d1fa82ee09e46a2"/>
    <p:sldId xmlns:r="http://schemas.openxmlformats.org/officeDocument/2006/relationships" id="260" r:id="R6063feb99acc426e"/>
    <p:sldId xmlns:r="http://schemas.openxmlformats.org/officeDocument/2006/relationships" id="261" r:id="Rdfc31cba37094741"/>
    <p:sldId xmlns:r="http://schemas.openxmlformats.org/officeDocument/2006/relationships" id="262" r:id="R75a8407a505f47a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946bcea6344a78" /><Relationship Type="http://schemas.openxmlformats.org/officeDocument/2006/relationships/slide" Target="/ppt/slides/slide1.xml" Id="R1269bc143b644267" /><Relationship Type="http://schemas.openxmlformats.org/officeDocument/2006/relationships/slide" Target="/ppt/slides/slide2.xml" Id="Ra93915a936bf45b7" /><Relationship Type="http://schemas.openxmlformats.org/officeDocument/2006/relationships/slide" Target="/ppt/slides/slide3.xml" Id="R61ddf859101848d6" /><Relationship Type="http://schemas.openxmlformats.org/officeDocument/2006/relationships/slide" Target="/ppt/slides/slide4.xml" Id="R1d1fa82ee09e46a2" /><Relationship Type="http://schemas.openxmlformats.org/officeDocument/2006/relationships/slide" Target="/ppt/slides/slide5.xml" Id="R6063feb99acc426e" /><Relationship Type="http://schemas.openxmlformats.org/officeDocument/2006/relationships/slide" Target="/ppt/slides/slide6.xml" Id="Rdfc31cba37094741" /><Relationship Type="http://schemas.openxmlformats.org/officeDocument/2006/relationships/slide" Target="/ppt/slides/slide7.xml" Id="R75a8407a505f47a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c03d3eb08c4e7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a7854db6db4ff5" /><Relationship Type="http://schemas.openxmlformats.org/officeDocument/2006/relationships/theme" Target="/ppt/slideMasters/theme/theme1.xml" Id="R29a14820d4d842a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7a7854db6db4ff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8d55f075cd4cf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5ef5f431e145b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2d0da53f314a1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4a4a626e01471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1395ec2ada406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7171b743264a3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e8cb2c8ad04d3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BYGG TYSNES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TYSNES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 TYSNES AS ble etablert [år] og holder til i Tysnes.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TYSNES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TYSNES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TYSNES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22 990 114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898 638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585 472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3 673 717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9 983 386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TYSNES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RAJAV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TYSNES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Hegglandsvegen 542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5680 Tysnes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53 43 15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byggtysnes@gmail.com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916 114 710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TYSNES AS</a:t>
            </a:r>
          </a:p>
        </p:txBody>
      </p:sp>
    </p:spTree>
  </p:cSld>
  <p:clrMapOvr>
    <a:masterClrMapping xmlns:a="http://schemas.openxmlformats.org/drawingml/2006/main"/>
  </p:clrMapOvr>
</p:sld>
</file>