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946680a58947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bc59e606fd4125"/>
  </p:sldMasterIdLst>
  <p:sldIdLst>
    <p:sldId xmlns:r="http://schemas.openxmlformats.org/officeDocument/2006/relationships" id="256" r:id="R8f2fe01d314f4940"/>
    <p:sldId xmlns:r="http://schemas.openxmlformats.org/officeDocument/2006/relationships" id="257" r:id="R46b3863b444e408d"/>
    <p:sldId xmlns:r="http://schemas.openxmlformats.org/officeDocument/2006/relationships" id="258" r:id="Rde61fdcbc11542a2"/>
    <p:sldId xmlns:r="http://schemas.openxmlformats.org/officeDocument/2006/relationships" id="259" r:id="R5ce01819a70849b0"/>
    <p:sldId xmlns:r="http://schemas.openxmlformats.org/officeDocument/2006/relationships" id="260" r:id="R429b744e71cf4747"/>
    <p:sldId xmlns:r="http://schemas.openxmlformats.org/officeDocument/2006/relationships" id="261" r:id="Re137a709c7924563"/>
    <p:sldId xmlns:r="http://schemas.openxmlformats.org/officeDocument/2006/relationships" id="262" r:id="R13669a9cc15a42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bc59e606fd4125" /><Relationship Type="http://schemas.openxmlformats.org/officeDocument/2006/relationships/slide" Target="/ppt/slides/slide1.xml" Id="R8f2fe01d314f4940" /><Relationship Type="http://schemas.openxmlformats.org/officeDocument/2006/relationships/slide" Target="/ppt/slides/slide2.xml" Id="R46b3863b444e408d" /><Relationship Type="http://schemas.openxmlformats.org/officeDocument/2006/relationships/slide" Target="/ppt/slides/slide3.xml" Id="Rde61fdcbc11542a2" /><Relationship Type="http://schemas.openxmlformats.org/officeDocument/2006/relationships/slide" Target="/ppt/slides/slide4.xml" Id="R5ce01819a70849b0" /><Relationship Type="http://schemas.openxmlformats.org/officeDocument/2006/relationships/slide" Target="/ppt/slides/slide5.xml" Id="R429b744e71cf4747" /><Relationship Type="http://schemas.openxmlformats.org/officeDocument/2006/relationships/slide" Target="/ppt/slides/slide6.xml" Id="Re137a709c7924563" /><Relationship Type="http://schemas.openxmlformats.org/officeDocument/2006/relationships/slide" Target="/ppt/slides/slide7.xml" Id="R13669a9cc15a42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5fe2d53f5d4d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d8e0c761e4e54" /><Relationship Type="http://schemas.openxmlformats.org/officeDocument/2006/relationships/theme" Target="/ppt/slideMasters/theme/theme1.xml" Id="R756762b427e540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fd8e0c761e4e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7bd76c33e4a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ff394c28c4b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48043ccab4f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0ea35aa664d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49de2568547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7040a1cb140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f9ee7a0a04a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KROGH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KROGH REVISJON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17 702 961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4 358 315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3 587 441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495 748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9 891 827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SEIMBAKKEN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Ekholtveien 114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1526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nkk@kroghrevisjon.no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www.kroghrevisjon.no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916 131 720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REVISJON AS</a:t>
            </a:r>
          </a:p>
        </p:txBody>
      </p:sp>
    </p:spTree>
  </p:cSld>
  <p:clrMapOvr>
    <a:masterClrMapping xmlns:a="http://schemas.openxmlformats.org/drawingml/2006/main"/>
  </p:clrMapOvr>
</p:sld>
</file>