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4420ce8c344b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0e515f6f434480"/>
  </p:sldMasterIdLst>
  <p:sldIdLst>
    <p:sldId xmlns:r="http://schemas.openxmlformats.org/officeDocument/2006/relationships" id="256" r:id="R428168b2a74a4baa"/>
    <p:sldId xmlns:r="http://schemas.openxmlformats.org/officeDocument/2006/relationships" id="257" r:id="Rba55c462875e4c71"/>
    <p:sldId xmlns:r="http://schemas.openxmlformats.org/officeDocument/2006/relationships" id="258" r:id="R4909b0eb9b7b48c1"/>
    <p:sldId xmlns:r="http://schemas.openxmlformats.org/officeDocument/2006/relationships" id="259" r:id="R97d837acee6047c9"/>
    <p:sldId xmlns:r="http://schemas.openxmlformats.org/officeDocument/2006/relationships" id="260" r:id="R42cbf564be9449b7"/>
    <p:sldId xmlns:r="http://schemas.openxmlformats.org/officeDocument/2006/relationships" id="261" r:id="Re05b4ab5e1dc4f36"/>
    <p:sldId xmlns:r="http://schemas.openxmlformats.org/officeDocument/2006/relationships" id="262" r:id="R6529c7d96f9b40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e515f6f434480" /><Relationship Type="http://schemas.openxmlformats.org/officeDocument/2006/relationships/slide" Target="/ppt/slides/slide1.xml" Id="R428168b2a74a4baa" /><Relationship Type="http://schemas.openxmlformats.org/officeDocument/2006/relationships/slide" Target="/ppt/slides/slide2.xml" Id="Rba55c462875e4c71" /><Relationship Type="http://schemas.openxmlformats.org/officeDocument/2006/relationships/slide" Target="/ppt/slides/slide3.xml" Id="R4909b0eb9b7b48c1" /><Relationship Type="http://schemas.openxmlformats.org/officeDocument/2006/relationships/slide" Target="/ppt/slides/slide4.xml" Id="R97d837acee6047c9" /><Relationship Type="http://schemas.openxmlformats.org/officeDocument/2006/relationships/slide" Target="/ppt/slides/slide5.xml" Id="R42cbf564be9449b7" /><Relationship Type="http://schemas.openxmlformats.org/officeDocument/2006/relationships/slide" Target="/ppt/slides/slide6.xml" Id="Re05b4ab5e1dc4f36" /><Relationship Type="http://schemas.openxmlformats.org/officeDocument/2006/relationships/slide" Target="/ppt/slides/slide7.xml" Id="R6529c7d96f9b40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7dedc4748a4c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9cb53fa1144f0" /><Relationship Type="http://schemas.openxmlformats.org/officeDocument/2006/relationships/theme" Target="/ppt/slideMasters/theme/theme1.xml" Id="Rf14890e4131143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69cb53fa1144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080e90e794c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2106dfc6e4c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eb36a1cd74f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92348faa940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904e1a7f74f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aed55dfc544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61d201e7d43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FRIDTJOF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31 188 446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1 648 606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192 272 553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HFR INVEST AS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IVEN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MCR INVEST AS  –  18,4 %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ECM INVEST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MISTA INVEST AS  –  16,4 %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REIMA INVEST AS  –  3,9 %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ROAN Økonomi AS, Nils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916 148 011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FRIDTJOF INVEST AS</a:t>
            </a:r>
          </a:p>
        </p:txBody>
      </p:sp>
    </p:spTree>
  </p:cSld>
  <p:clrMapOvr>
    <a:masterClrMapping xmlns:a="http://schemas.openxmlformats.org/drawingml/2006/main"/>
  </p:clrMapOvr>
</p:sld>
</file>