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77b436ad5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1681fdfa043fd"/>
  </p:sldMasterIdLst>
  <p:sldIdLst>
    <p:sldId xmlns:r="http://schemas.openxmlformats.org/officeDocument/2006/relationships" id="256" r:id="Rbfba2cbf378446ef"/>
    <p:sldId xmlns:r="http://schemas.openxmlformats.org/officeDocument/2006/relationships" id="257" r:id="Rb0c158a91a1c49aa"/>
    <p:sldId xmlns:r="http://schemas.openxmlformats.org/officeDocument/2006/relationships" id="258" r:id="R2a87e1d229a74dfa"/>
    <p:sldId xmlns:r="http://schemas.openxmlformats.org/officeDocument/2006/relationships" id="259" r:id="R5e43bc466f544fe5"/>
    <p:sldId xmlns:r="http://schemas.openxmlformats.org/officeDocument/2006/relationships" id="260" r:id="R5e2035d1f834417e"/>
    <p:sldId xmlns:r="http://schemas.openxmlformats.org/officeDocument/2006/relationships" id="261" r:id="Refb7bf9deffc4bc9"/>
    <p:sldId xmlns:r="http://schemas.openxmlformats.org/officeDocument/2006/relationships" id="262" r:id="R12a19d20f442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1681fdfa043fd" /><Relationship Type="http://schemas.openxmlformats.org/officeDocument/2006/relationships/slide" Target="/ppt/slides/slide1.xml" Id="Rbfba2cbf378446ef" /><Relationship Type="http://schemas.openxmlformats.org/officeDocument/2006/relationships/slide" Target="/ppt/slides/slide2.xml" Id="Rb0c158a91a1c49aa" /><Relationship Type="http://schemas.openxmlformats.org/officeDocument/2006/relationships/slide" Target="/ppt/slides/slide3.xml" Id="R2a87e1d229a74dfa" /><Relationship Type="http://schemas.openxmlformats.org/officeDocument/2006/relationships/slide" Target="/ppt/slides/slide4.xml" Id="R5e43bc466f544fe5" /><Relationship Type="http://schemas.openxmlformats.org/officeDocument/2006/relationships/slide" Target="/ppt/slides/slide5.xml" Id="R5e2035d1f834417e" /><Relationship Type="http://schemas.openxmlformats.org/officeDocument/2006/relationships/slide" Target="/ppt/slides/slide6.xml" Id="Refb7bf9deffc4bc9" /><Relationship Type="http://schemas.openxmlformats.org/officeDocument/2006/relationships/slide" Target="/ppt/slides/slide7.xml" Id="R12a19d20f442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93dfc5d94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957b442242d7" /><Relationship Type="http://schemas.openxmlformats.org/officeDocument/2006/relationships/theme" Target="/ppt/slideMasters/theme/theme1.xml" Id="R52085fa79ba9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f957b4422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831e5462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f6b021f1f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f4ba1174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0d3a4142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17c95413a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0603db48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af849a9b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