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3f3ead1da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c6df24ce2468c"/>
  </p:sldMasterIdLst>
  <p:sldIdLst>
    <p:sldId xmlns:r="http://schemas.openxmlformats.org/officeDocument/2006/relationships" id="256" r:id="R98b560c9d0d942e5"/>
    <p:sldId xmlns:r="http://schemas.openxmlformats.org/officeDocument/2006/relationships" id="257" r:id="R31cdf2bca36e46e5"/>
    <p:sldId xmlns:r="http://schemas.openxmlformats.org/officeDocument/2006/relationships" id="258" r:id="Rdb3f4f43bf254032"/>
    <p:sldId xmlns:r="http://schemas.openxmlformats.org/officeDocument/2006/relationships" id="259" r:id="Rec2f2518e40745dc"/>
    <p:sldId xmlns:r="http://schemas.openxmlformats.org/officeDocument/2006/relationships" id="260" r:id="R24f9f3d262a44ed2"/>
    <p:sldId xmlns:r="http://schemas.openxmlformats.org/officeDocument/2006/relationships" id="261" r:id="R611e909aec8546fe"/>
    <p:sldId xmlns:r="http://schemas.openxmlformats.org/officeDocument/2006/relationships" id="262" r:id="Re44a6ad054f1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c6df24ce2468c" /><Relationship Type="http://schemas.openxmlformats.org/officeDocument/2006/relationships/slide" Target="/ppt/slides/slide1.xml" Id="R98b560c9d0d942e5" /><Relationship Type="http://schemas.openxmlformats.org/officeDocument/2006/relationships/slide" Target="/ppt/slides/slide2.xml" Id="R31cdf2bca36e46e5" /><Relationship Type="http://schemas.openxmlformats.org/officeDocument/2006/relationships/slide" Target="/ppt/slides/slide3.xml" Id="Rdb3f4f43bf254032" /><Relationship Type="http://schemas.openxmlformats.org/officeDocument/2006/relationships/slide" Target="/ppt/slides/slide4.xml" Id="Rec2f2518e40745dc" /><Relationship Type="http://schemas.openxmlformats.org/officeDocument/2006/relationships/slide" Target="/ppt/slides/slide5.xml" Id="R24f9f3d262a44ed2" /><Relationship Type="http://schemas.openxmlformats.org/officeDocument/2006/relationships/slide" Target="/ppt/slides/slide6.xml" Id="R611e909aec8546fe" /><Relationship Type="http://schemas.openxmlformats.org/officeDocument/2006/relationships/slide" Target="/ppt/slides/slide7.xml" Id="Re44a6ad054f1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54bce1bd2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11dc860f4d25" /><Relationship Type="http://schemas.openxmlformats.org/officeDocument/2006/relationships/theme" Target="/ppt/slideMasters/theme/theme1.xml" Id="R411078bdbacf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011dc860f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7ec71b594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c47177ac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4a6670d5b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43b772c10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708854b21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3d3886390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21c80126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 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41 594 582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42 325 349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PBH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FDN INVEST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KUNSTKOMPETANSE / ART ADVISORY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916 189 761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AARS AS</a:t>
            </a:r>
          </a:p>
        </p:txBody>
      </p:sp>
    </p:spTree>
  </p:cSld>
  <p:clrMapOvr>
    <a:masterClrMapping xmlns:a="http://schemas.openxmlformats.org/drawingml/2006/main"/>
  </p:clrMapOvr>
</p:sld>
</file>