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a320f401d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ac73630fd4d8a"/>
  </p:sldMasterIdLst>
  <p:sldIdLst>
    <p:sldId xmlns:r="http://schemas.openxmlformats.org/officeDocument/2006/relationships" id="256" r:id="Ra29ccc72aafb44bc"/>
    <p:sldId xmlns:r="http://schemas.openxmlformats.org/officeDocument/2006/relationships" id="257" r:id="Radd2645d67a043d2"/>
    <p:sldId xmlns:r="http://schemas.openxmlformats.org/officeDocument/2006/relationships" id="258" r:id="Rdd6f60fbf4fe4d50"/>
    <p:sldId xmlns:r="http://schemas.openxmlformats.org/officeDocument/2006/relationships" id="259" r:id="R72cbf45746154ba6"/>
    <p:sldId xmlns:r="http://schemas.openxmlformats.org/officeDocument/2006/relationships" id="260" r:id="R69ceea64ed1b4763"/>
    <p:sldId xmlns:r="http://schemas.openxmlformats.org/officeDocument/2006/relationships" id="261" r:id="Rbe70f4f03d9e4b95"/>
    <p:sldId xmlns:r="http://schemas.openxmlformats.org/officeDocument/2006/relationships" id="262" r:id="R6d5944e46d8b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c73630fd4d8a" /><Relationship Type="http://schemas.openxmlformats.org/officeDocument/2006/relationships/slide" Target="/ppt/slides/slide1.xml" Id="Ra29ccc72aafb44bc" /><Relationship Type="http://schemas.openxmlformats.org/officeDocument/2006/relationships/slide" Target="/ppt/slides/slide2.xml" Id="Radd2645d67a043d2" /><Relationship Type="http://schemas.openxmlformats.org/officeDocument/2006/relationships/slide" Target="/ppt/slides/slide3.xml" Id="Rdd6f60fbf4fe4d50" /><Relationship Type="http://schemas.openxmlformats.org/officeDocument/2006/relationships/slide" Target="/ppt/slides/slide4.xml" Id="R72cbf45746154ba6" /><Relationship Type="http://schemas.openxmlformats.org/officeDocument/2006/relationships/slide" Target="/ppt/slides/slide5.xml" Id="R69ceea64ed1b4763" /><Relationship Type="http://schemas.openxmlformats.org/officeDocument/2006/relationships/slide" Target="/ppt/slides/slide6.xml" Id="Rbe70f4f03d9e4b95" /><Relationship Type="http://schemas.openxmlformats.org/officeDocument/2006/relationships/slide" Target="/ppt/slides/slide7.xml" Id="R6d5944e46d8b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52077f037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0709f82347b3" /><Relationship Type="http://schemas.openxmlformats.org/officeDocument/2006/relationships/theme" Target="/ppt/slideMasters/theme/theme1.xml" Id="Rf145c749d250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c0709f823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0487f261c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5eca82d0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385ed975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86abfd7b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6e60d6ba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88551e44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8443726f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SKARVATUN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SKARVATUN VVS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9 881 469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ANDERSEN SKARVATUN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skarvatunvvs@gmail.com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SKARVATUN VVS AS</a:t>
            </a:r>
          </a:p>
        </p:txBody>
      </p:sp>
    </p:spTree>
  </p:cSld>
  <p:clrMapOvr>
    <a:masterClrMapping xmlns:a="http://schemas.openxmlformats.org/drawingml/2006/main"/>
  </p:clrMapOvr>
</p:sld>
</file>