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91b13937648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8e144987b14789"/>
  </p:sldMasterIdLst>
  <p:sldIdLst>
    <p:sldId xmlns:r="http://schemas.openxmlformats.org/officeDocument/2006/relationships" id="256" r:id="R789bbefc001c47a9"/>
    <p:sldId xmlns:r="http://schemas.openxmlformats.org/officeDocument/2006/relationships" id="257" r:id="R13df90f6cb074932"/>
    <p:sldId xmlns:r="http://schemas.openxmlformats.org/officeDocument/2006/relationships" id="258" r:id="R11122076be4b480e"/>
    <p:sldId xmlns:r="http://schemas.openxmlformats.org/officeDocument/2006/relationships" id="259" r:id="Rd624aecd378b47d9"/>
    <p:sldId xmlns:r="http://schemas.openxmlformats.org/officeDocument/2006/relationships" id="260" r:id="R0bec0c6e568f4aac"/>
    <p:sldId xmlns:r="http://schemas.openxmlformats.org/officeDocument/2006/relationships" id="261" r:id="R76742428d99b4429"/>
    <p:sldId xmlns:r="http://schemas.openxmlformats.org/officeDocument/2006/relationships" id="262" r:id="R137cb04095df4e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e144987b14789" /><Relationship Type="http://schemas.openxmlformats.org/officeDocument/2006/relationships/slide" Target="/ppt/slides/slide1.xml" Id="R789bbefc001c47a9" /><Relationship Type="http://schemas.openxmlformats.org/officeDocument/2006/relationships/slide" Target="/ppt/slides/slide2.xml" Id="R13df90f6cb074932" /><Relationship Type="http://schemas.openxmlformats.org/officeDocument/2006/relationships/slide" Target="/ppt/slides/slide3.xml" Id="R11122076be4b480e" /><Relationship Type="http://schemas.openxmlformats.org/officeDocument/2006/relationships/slide" Target="/ppt/slides/slide4.xml" Id="Rd624aecd378b47d9" /><Relationship Type="http://schemas.openxmlformats.org/officeDocument/2006/relationships/slide" Target="/ppt/slides/slide5.xml" Id="R0bec0c6e568f4aac" /><Relationship Type="http://schemas.openxmlformats.org/officeDocument/2006/relationships/slide" Target="/ppt/slides/slide6.xml" Id="R76742428d99b4429" /><Relationship Type="http://schemas.openxmlformats.org/officeDocument/2006/relationships/slide" Target="/ppt/slides/slide7.xml" Id="R137cb04095df4e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ac607d3f3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11b238ac347e0" /><Relationship Type="http://schemas.openxmlformats.org/officeDocument/2006/relationships/theme" Target="/ppt/slideMasters/theme/theme1.xml" Id="Rfe8945c47f4d48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11b238ac3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78038287041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cd2b59c7d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9ddf0974340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94b7b0b104e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313f59fa6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d188cdc8d41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cdd11c05f4c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AUDLEY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AUDLEY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−23 602 894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174 374 650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2 382 956 674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2 590 029 908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 –  32,5 %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916 224 532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