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ad6cd8b79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89e391ecd46a9"/>
  </p:sldMasterIdLst>
  <p:sldIdLst>
    <p:sldId xmlns:r="http://schemas.openxmlformats.org/officeDocument/2006/relationships" id="256" r:id="R5c1adeb11955420a"/>
    <p:sldId xmlns:r="http://schemas.openxmlformats.org/officeDocument/2006/relationships" id="257" r:id="R2ef5d92ffd054f51"/>
    <p:sldId xmlns:r="http://schemas.openxmlformats.org/officeDocument/2006/relationships" id="258" r:id="R6426e52bfd094723"/>
    <p:sldId xmlns:r="http://schemas.openxmlformats.org/officeDocument/2006/relationships" id="259" r:id="Rc7a62abedc304993"/>
    <p:sldId xmlns:r="http://schemas.openxmlformats.org/officeDocument/2006/relationships" id="260" r:id="Rbcc5be1dcf5a4f68"/>
    <p:sldId xmlns:r="http://schemas.openxmlformats.org/officeDocument/2006/relationships" id="261" r:id="R370416560c604096"/>
    <p:sldId xmlns:r="http://schemas.openxmlformats.org/officeDocument/2006/relationships" id="262" r:id="Rc45324a60971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89e391ecd46a9" /><Relationship Type="http://schemas.openxmlformats.org/officeDocument/2006/relationships/slide" Target="/ppt/slides/slide1.xml" Id="R5c1adeb11955420a" /><Relationship Type="http://schemas.openxmlformats.org/officeDocument/2006/relationships/slide" Target="/ppt/slides/slide2.xml" Id="R2ef5d92ffd054f51" /><Relationship Type="http://schemas.openxmlformats.org/officeDocument/2006/relationships/slide" Target="/ppt/slides/slide3.xml" Id="R6426e52bfd094723" /><Relationship Type="http://schemas.openxmlformats.org/officeDocument/2006/relationships/slide" Target="/ppt/slides/slide4.xml" Id="Rc7a62abedc304993" /><Relationship Type="http://schemas.openxmlformats.org/officeDocument/2006/relationships/slide" Target="/ppt/slides/slide5.xml" Id="Rbcc5be1dcf5a4f68" /><Relationship Type="http://schemas.openxmlformats.org/officeDocument/2006/relationships/slide" Target="/ppt/slides/slide6.xml" Id="R370416560c604096" /><Relationship Type="http://schemas.openxmlformats.org/officeDocument/2006/relationships/slide" Target="/ppt/slides/slide7.xml" Id="Rc45324a60971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096f7a6cc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0b94bc054793" /><Relationship Type="http://schemas.openxmlformats.org/officeDocument/2006/relationships/theme" Target="/ppt/slideMasters/theme/theme1.xml" Id="R94321964f11b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80b94bc05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af09b44c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6a077815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1e5a356f8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50b33cf5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3048c2b7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4ff0e40e5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431a67ba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HEMSEDAL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HEMSEDAL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3 937 082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50 639 029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HEMSEDAL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Clarsksons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916 225 563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HEMSEDAL AS</a:t>
            </a:r>
          </a:p>
        </p:txBody>
      </p:sp>
    </p:spTree>
  </p:cSld>
  <p:clrMapOvr>
    <a:masterClrMapping xmlns:a="http://schemas.openxmlformats.org/drawingml/2006/main"/>
  </p:clrMapOvr>
</p:sld>
</file>