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27c2cfd7a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476308a584714"/>
  </p:sldMasterIdLst>
  <p:sldIdLst>
    <p:sldId xmlns:r="http://schemas.openxmlformats.org/officeDocument/2006/relationships" id="256" r:id="Re736d1d8474042d3"/>
    <p:sldId xmlns:r="http://schemas.openxmlformats.org/officeDocument/2006/relationships" id="257" r:id="R8f16e1a3653343d6"/>
    <p:sldId xmlns:r="http://schemas.openxmlformats.org/officeDocument/2006/relationships" id="258" r:id="Raa6c6887b39a457e"/>
    <p:sldId xmlns:r="http://schemas.openxmlformats.org/officeDocument/2006/relationships" id="259" r:id="R1a945ac2d5984eb3"/>
    <p:sldId xmlns:r="http://schemas.openxmlformats.org/officeDocument/2006/relationships" id="260" r:id="R734a1f4751ab4de3"/>
    <p:sldId xmlns:r="http://schemas.openxmlformats.org/officeDocument/2006/relationships" id="261" r:id="R68165cc458054276"/>
    <p:sldId xmlns:r="http://schemas.openxmlformats.org/officeDocument/2006/relationships" id="262" r:id="R13288d95045c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476308a584714" /><Relationship Type="http://schemas.openxmlformats.org/officeDocument/2006/relationships/slide" Target="/ppt/slides/slide1.xml" Id="Re736d1d8474042d3" /><Relationship Type="http://schemas.openxmlformats.org/officeDocument/2006/relationships/slide" Target="/ppt/slides/slide2.xml" Id="R8f16e1a3653343d6" /><Relationship Type="http://schemas.openxmlformats.org/officeDocument/2006/relationships/slide" Target="/ppt/slides/slide3.xml" Id="Raa6c6887b39a457e" /><Relationship Type="http://schemas.openxmlformats.org/officeDocument/2006/relationships/slide" Target="/ppt/slides/slide4.xml" Id="R1a945ac2d5984eb3" /><Relationship Type="http://schemas.openxmlformats.org/officeDocument/2006/relationships/slide" Target="/ppt/slides/slide5.xml" Id="R734a1f4751ab4de3" /><Relationship Type="http://schemas.openxmlformats.org/officeDocument/2006/relationships/slide" Target="/ppt/slides/slide6.xml" Id="R68165cc458054276" /><Relationship Type="http://schemas.openxmlformats.org/officeDocument/2006/relationships/slide" Target="/ppt/slides/slide7.xml" Id="R13288d95045c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114c82825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d40c28f14ba5" /><Relationship Type="http://schemas.openxmlformats.org/officeDocument/2006/relationships/theme" Target="/ppt/slideMasters/theme/theme1.xml" Id="R1efb5d32e7e0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8d40c28f1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2fe64c5b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36c5f1f3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a1d271afa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9b7524a41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b23381c7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09ef09f4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14cd4e25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GLENDRANGE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GLENDRANGE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10 202 944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GLENDRANGE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916 235 364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