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5e6643fb1746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2dd15a76c4671"/>
  </p:sldMasterIdLst>
  <p:sldIdLst>
    <p:sldId xmlns:r="http://schemas.openxmlformats.org/officeDocument/2006/relationships" id="256" r:id="R2ab2fcc4b28545c5"/>
    <p:sldId xmlns:r="http://schemas.openxmlformats.org/officeDocument/2006/relationships" id="257" r:id="R66bfc65163384326"/>
    <p:sldId xmlns:r="http://schemas.openxmlformats.org/officeDocument/2006/relationships" id="258" r:id="R1c4a596816dd4555"/>
    <p:sldId xmlns:r="http://schemas.openxmlformats.org/officeDocument/2006/relationships" id="259" r:id="R35621b4a0ca54071"/>
    <p:sldId xmlns:r="http://schemas.openxmlformats.org/officeDocument/2006/relationships" id="260" r:id="Rf3091ab1e8e44bb6"/>
    <p:sldId xmlns:r="http://schemas.openxmlformats.org/officeDocument/2006/relationships" id="261" r:id="R14618891c7714ece"/>
    <p:sldId xmlns:r="http://schemas.openxmlformats.org/officeDocument/2006/relationships" id="262" r:id="R5165d3697d47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2dd15a76c4671" /><Relationship Type="http://schemas.openxmlformats.org/officeDocument/2006/relationships/slide" Target="/ppt/slides/slide1.xml" Id="R2ab2fcc4b28545c5" /><Relationship Type="http://schemas.openxmlformats.org/officeDocument/2006/relationships/slide" Target="/ppt/slides/slide2.xml" Id="R66bfc65163384326" /><Relationship Type="http://schemas.openxmlformats.org/officeDocument/2006/relationships/slide" Target="/ppt/slides/slide3.xml" Id="R1c4a596816dd4555" /><Relationship Type="http://schemas.openxmlformats.org/officeDocument/2006/relationships/slide" Target="/ppt/slides/slide4.xml" Id="R35621b4a0ca54071" /><Relationship Type="http://schemas.openxmlformats.org/officeDocument/2006/relationships/slide" Target="/ppt/slides/slide5.xml" Id="Rf3091ab1e8e44bb6" /><Relationship Type="http://schemas.openxmlformats.org/officeDocument/2006/relationships/slide" Target="/ppt/slides/slide6.xml" Id="R14618891c7714ece" /><Relationship Type="http://schemas.openxmlformats.org/officeDocument/2006/relationships/slide" Target="/ppt/slides/slide7.xml" Id="R5165d3697d47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0c5322d884d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4204ef9d547d1" /><Relationship Type="http://schemas.openxmlformats.org/officeDocument/2006/relationships/theme" Target="/ppt/slideMasters/theme/theme1.xml" Id="Rfc629d0dfa5e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14204ef9d547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22ca334a245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3f228f06f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7699e882f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b8c29c174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a63ed76384a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e2ab5884c48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83f7c742349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HOLDING AS ble etablert [år] og holder til i Hjelmås.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4 159 946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HELLEM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Storneset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5915 Hjelmås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916 246 633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