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c9f88f88b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f3cd2dae94396"/>
  </p:sldMasterIdLst>
  <p:sldIdLst>
    <p:sldId xmlns:r="http://schemas.openxmlformats.org/officeDocument/2006/relationships" id="256" r:id="R93be41149f1140d7"/>
    <p:sldId xmlns:r="http://schemas.openxmlformats.org/officeDocument/2006/relationships" id="257" r:id="R00e973be060c4487"/>
    <p:sldId xmlns:r="http://schemas.openxmlformats.org/officeDocument/2006/relationships" id="258" r:id="Rf0d180f855944d0a"/>
    <p:sldId xmlns:r="http://schemas.openxmlformats.org/officeDocument/2006/relationships" id="259" r:id="R36e2cd68093c47cb"/>
    <p:sldId xmlns:r="http://schemas.openxmlformats.org/officeDocument/2006/relationships" id="260" r:id="R95684014ad5e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f3cd2dae94396" /><Relationship Type="http://schemas.openxmlformats.org/officeDocument/2006/relationships/slide" Target="/ppt/slides/slide1.xml" Id="R93be41149f1140d7" /><Relationship Type="http://schemas.openxmlformats.org/officeDocument/2006/relationships/slide" Target="/ppt/slides/slide2.xml" Id="R00e973be060c4487" /><Relationship Type="http://schemas.openxmlformats.org/officeDocument/2006/relationships/slide" Target="/ppt/slides/slide3.xml" Id="Rf0d180f855944d0a" /><Relationship Type="http://schemas.openxmlformats.org/officeDocument/2006/relationships/slide" Target="/ppt/slides/slide4.xml" Id="R36e2cd68093c47cb" /><Relationship Type="http://schemas.openxmlformats.org/officeDocument/2006/relationships/slide" Target="/ppt/slides/slide5.xml" Id="R95684014ad5e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5e56c8a7d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dbc6af9642b3" /><Relationship Type="http://schemas.openxmlformats.org/officeDocument/2006/relationships/theme" Target="/ppt/slideMasters/theme/theme1.xml" Id="R9f3dafb8d017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8dbc6af96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a3615c5b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2a5d5745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3a5219ba7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8f773549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ad5a39da8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BJØRGERUD 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Brumundvegen 358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