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774c4eff7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0cb0bc1034871"/>
  </p:sldMasterIdLst>
  <p:sldIdLst>
    <p:sldId xmlns:r="http://schemas.openxmlformats.org/officeDocument/2006/relationships" id="256" r:id="R8460468ec9d141be"/>
    <p:sldId xmlns:r="http://schemas.openxmlformats.org/officeDocument/2006/relationships" id="257" r:id="Rbe82e91956f642fb"/>
    <p:sldId xmlns:r="http://schemas.openxmlformats.org/officeDocument/2006/relationships" id="258" r:id="R044639ab8bf04171"/>
    <p:sldId xmlns:r="http://schemas.openxmlformats.org/officeDocument/2006/relationships" id="259" r:id="Rcb3db45faf6c4391"/>
    <p:sldId xmlns:r="http://schemas.openxmlformats.org/officeDocument/2006/relationships" id="260" r:id="R7487784920f24926"/>
    <p:sldId xmlns:r="http://schemas.openxmlformats.org/officeDocument/2006/relationships" id="261" r:id="Rc0c7dd3757f54868"/>
    <p:sldId xmlns:r="http://schemas.openxmlformats.org/officeDocument/2006/relationships" id="262" r:id="R56a5be3618df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0cb0bc1034871" /><Relationship Type="http://schemas.openxmlformats.org/officeDocument/2006/relationships/slide" Target="/ppt/slides/slide1.xml" Id="R8460468ec9d141be" /><Relationship Type="http://schemas.openxmlformats.org/officeDocument/2006/relationships/slide" Target="/ppt/slides/slide2.xml" Id="Rbe82e91956f642fb" /><Relationship Type="http://schemas.openxmlformats.org/officeDocument/2006/relationships/slide" Target="/ppt/slides/slide3.xml" Id="R044639ab8bf04171" /><Relationship Type="http://schemas.openxmlformats.org/officeDocument/2006/relationships/slide" Target="/ppt/slides/slide4.xml" Id="Rcb3db45faf6c4391" /><Relationship Type="http://schemas.openxmlformats.org/officeDocument/2006/relationships/slide" Target="/ppt/slides/slide5.xml" Id="R7487784920f24926" /><Relationship Type="http://schemas.openxmlformats.org/officeDocument/2006/relationships/slide" Target="/ppt/slides/slide6.xml" Id="Rc0c7dd3757f54868" /><Relationship Type="http://schemas.openxmlformats.org/officeDocument/2006/relationships/slide" Target="/ppt/slides/slide7.xml" Id="R56a5be3618df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1f123f6d5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682bc10cb4281" /><Relationship Type="http://schemas.openxmlformats.org/officeDocument/2006/relationships/theme" Target="/ppt/slideMasters/theme/theme1.xml" Id="R24e666048b60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682bc10cb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01ab544d0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8a6a449fb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c09a0f607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fe9600ab7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432a119ec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e3633c22e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30186d86a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HOØEN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−375 497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14 061 077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14 073 765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 ANITA HOØEN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Fjæraveien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