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9cc6d97fa8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e8bcc4e4143ee"/>
  </p:sldMasterIdLst>
  <p:sldIdLst>
    <p:sldId xmlns:r="http://schemas.openxmlformats.org/officeDocument/2006/relationships" id="256" r:id="R027b032de0214589"/>
    <p:sldId xmlns:r="http://schemas.openxmlformats.org/officeDocument/2006/relationships" id="257" r:id="R8bd70eaf17be4c4f"/>
    <p:sldId xmlns:r="http://schemas.openxmlformats.org/officeDocument/2006/relationships" id="258" r:id="R278ea403a7324f8d"/>
    <p:sldId xmlns:r="http://schemas.openxmlformats.org/officeDocument/2006/relationships" id="259" r:id="R64599f2953df43e1"/>
    <p:sldId xmlns:r="http://schemas.openxmlformats.org/officeDocument/2006/relationships" id="260" r:id="R3443796fccbc4d56"/>
    <p:sldId xmlns:r="http://schemas.openxmlformats.org/officeDocument/2006/relationships" id="261" r:id="Re81810c6e6244aa5"/>
    <p:sldId xmlns:r="http://schemas.openxmlformats.org/officeDocument/2006/relationships" id="262" r:id="Rf01889b858c441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e8bcc4e4143ee" /><Relationship Type="http://schemas.openxmlformats.org/officeDocument/2006/relationships/slide" Target="/ppt/slides/slide1.xml" Id="R027b032de0214589" /><Relationship Type="http://schemas.openxmlformats.org/officeDocument/2006/relationships/slide" Target="/ppt/slides/slide2.xml" Id="R8bd70eaf17be4c4f" /><Relationship Type="http://schemas.openxmlformats.org/officeDocument/2006/relationships/slide" Target="/ppt/slides/slide3.xml" Id="R278ea403a7324f8d" /><Relationship Type="http://schemas.openxmlformats.org/officeDocument/2006/relationships/slide" Target="/ppt/slides/slide4.xml" Id="R64599f2953df43e1" /><Relationship Type="http://schemas.openxmlformats.org/officeDocument/2006/relationships/slide" Target="/ppt/slides/slide5.xml" Id="R3443796fccbc4d56" /><Relationship Type="http://schemas.openxmlformats.org/officeDocument/2006/relationships/slide" Target="/ppt/slides/slide6.xml" Id="Re81810c6e6244aa5" /><Relationship Type="http://schemas.openxmlformats.org/officeDocument/2006/relationships/slide" Target="/ppt/slides/slide7.xml" Id="Rf01889b858c441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6515228f4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a394046f64824" /><Relationship Type="http://schemas.openxmlformats.org/officeDocument/2006/relationships/theme" Target="/ppt/slideMasters/theme/theme1.xml" Id="Rfa6bccb8e47d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a394046f6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ceed23ac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a26fe9a3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9aad4e3c0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78fde0f53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8268fa3a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904ba17d8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89a4e435c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AFP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18 484 867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18 603 861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FRODE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AFP HOLDING AS</a:t>
            </a:r>
          </a:p>
        </p:txBody>
      </p:sp>
    </p:spTree>
  </p:cSld>
  <p:clrMapOvr>
    <a:masterClrMapping xmlns:a="http://schemas.openxmlformats.org/drawingml/2006/main"/>
  </p:clrMapOvr>
</p:sld>
</file>