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ed2b6b865341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65badbefff4c3c"/>
  </p:sldMasterIdLst>
  <p:sldIdLst>
    <p:sldId xmlns:r="http://schemas.openxmlformats.org/officeDocument/2006/relationships" id="256" r:id="Re9a4152de32c49e5"/>
    <p:sldId xmlns:r="http://schemas.openxmlformats.org/officeDocument/2006/relationships" id="257" r:id="R5a773751c957496b"/>
    <p:sldId xmlns:r="http://schemas.openxmlformats.org/officeDocument/2006/relationships" id="258" r:id="R6bbe89c0481b4c8a"/>
    <p:sldId xmlns:r="http://schemas.openxmlformats.org/officeDocument/2006/relationships" id="259" r:id="R4936c9ac9acc468d"/>
    <p:sldId xmlns:r="http://schemas.openxmlformats.org/officeDocument/2006/relationships" id="260" r:id="Rbf6e40a36eca49e0"/>
    <p:sldId xmlns:r="http://schemas.openxmlformats.org/officeDocument/2006/relationships" id="261" r:id="Ra0ee1078206a4352"/>
    <p:sldId xmlns:r="http://schemas.openxmlformats.org/officeDocument/2006/relationships" id="262" r:id="R2374e3d0ccf2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5badbefff4c3c" /><Relationship Type="http://schemas.openxmlformats.org/officeDocument/2006/relationships/slide" Target="/ppt/slides/slide1.xml" Id="Re9a4152de32c49e5" /><Relationship Type="http://schemas.openxmlformats.org/officeDocument/2006/relationships/slide" Target="/ppt/slides/slide2.xml" Id="R5a773751c957496b" /><Relationship Type="http://schemas.openxmlformats.org/officeDocument/2006/relationships/slide" Target="/ppt/slides/slide3.xml" Id="R6bbe89c0481b4c8a" /><Relationship Type="http://schemas.openxmlformats.org/officeDocument/2006/relationships/slide" Target="/ppt/slides/slide4.xml" Id="R4936c9ac9acc468d" /><Relationship Type="http://schemas.openxmlformats.org/officeDocument/2006/relationships/slide" Target="/ppt/slides/slide5.xml" Id="Rbf6e40a36eca49e0" /><Relationship Type="http://schemas.openxmlformats.org/officeDocument/2006/relationships/slide" Target="/ppt/slides/slide6.xml" Id="Ra0ee1078206a4352" /><Relationship Type="http://schemas.openxmlformats.org/officeDocument/2006/relationships/slide" Target="/ppt/slides/slide7.xml" Id="R2374e3d0ccf2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a0d52f957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72deb6b36458e" /><Relationship Type="http://schemas.openxmlformats.org/officeDocument/2006/relationships/theme" Target="/ppt/slideMasters/theme/theme1.xml" Id="R49376d581c294e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72deb6b3645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764a0b4bc47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590c554134f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dce535b2a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687075f2d4f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d2229c4174f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aacba446344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27f80f3b94a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