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cb9a778ce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cc85b444744af"/>
  </p:sldMasterIdLst>
  <p:sldIdLst>
    <p:sldId xmlns:r="http://schemas.openxmlformats.org/officeDocument/2006/relationships" id="256" r:id="Rfbe7b07cd72d4034"/>
    <p:sldId xmlns:r="http://schemas.openxmlformats.org/officeDocument/2006/relationships" id="257" r:id="R024cf52fe2894f70"/>
    <p:sldId xmlns:r="http://schemas.openxmlformats.org/officeDocument/2006/relationships" id="258" r:id="Rb37b47ea12cb456f"/>
    <p:sldId xmlns:r="http://schemas.openxmlformats.org/officeDocument/2006/relationships" id="259" r:id="R9f25885832304a98"/>
    <p:sldId xmlns:r="http://schemas.openxmlformats.org/officeDocument/2006/relationships" id="260" r:id="Redfca0eb40f544ae"/>
    <p:sldId xmlns:r="http://schemas.openxmlformats.org/officeDocument/2006/relationships" id="261" r:id="R89a5caf94e97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cc85b444744af" /><Relationship Type="http://schemas.openxmlformats.org/officeDocument/2006/relationships/slide" Target="/ppt/slides/slide1.xml" Id="Rfbe7b07cd72d4034" /><Relationship Type="http://schemas.openxmlformats.org/officeDocument/2006/relationships/slide" Target="/ppt/slides/slide2.xml" Id="R024cf52fe2894f70" /><Relationship Type="http://schemas.openxmlformats.org/officeDocument/2006/relationships/slide" Target="/ppt/slides/slide3.xml" Id="Rb37b47ea12cb456f" /><Relationship Type="http://schemas.openxmlformats.org/officeDocument/2006/relationships/slide" Target="/ppt/slides/slide4.xml" Id="R9f25885832304a98" /><Relationship Type="http://schemas.openxmlformats.org/officeDocument/2006/relationships/slide" Target="/ppt/slides/slide5.xml" Id="Redfca0eb40f544ae" /><Relationship Type="http://schemas.openxmlformats.org/officeDocument/2006/relationships/slide" Target="/ppt/slides/slide6.xml" Id="R89a5caf94e97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b76b1e715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07666c0d64398" /><Relationship Type="http://schemas.openxmlformats.org/officeDocument/2006/relationships/theme" Target="/ppt/slideMasters/theme/theme1.xml" Id="Rbbf9a6829166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707666c0d6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44c43b3b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2c5bd332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78b0ccb64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99ffd1cce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fcf21e7e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5727ad73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