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544cd6e4d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530a65d9f34211"/>
  </p:sldMasterIdLst>
  <p:sldIdLst>
    <p:sldId xmlns:r="http://schemas.openxmlformats.org/officeDocument/2006/relationships" id="256" r:id="R28aa38038d374654"/>
    <p:sldId xmlns:r="http://schemas.openxmlformats.org/officeDocument/2006/relationships" id="257" r:id="R667e98ed43c74391"/>
    <p:sldId xmlns:r="http://schemas.openxmlformats.org/officeDocument/2006/relationships" id="258" r:id="R45f0a123e55f43a8"/>
    <p:sldId xmlns:r="http://schemas.openxmlformats.org/officeDocument/2006/relationships" id="259" r:id="R22bb6f17edfd410c"/>
    <p:sldId xmlns:r="http://schemas.openxmlformats.org/officeDocument/2006/relationships" id="260" r:id="R8eacdcb2939941aa"/>
    <p:sldId xmlns:r="http://schemas.openxmlformats.org/officeDocument/2006/relationships" id="261" r:id="Rfe73982cdc854bdf"/>
    <p:sldId xmlns:r="http://schemas.openxmlformats.org/officeDocument/2006/relationships" id="262" r:id="R6f3a8a51a542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30a65d9f34211" /><Relationship Type="http://schemas.openxmlformats.org/officeDocument/2006/relationships/slide" Target="/ppt/slides/slide1.xml" Id="R28aa38038d374654" /><Relationship Type="http://schemas.openxmlformats.org/officeDocument/2006/relationships/slide" Target="/ppt/slides/slide2.xml" Id="R667e98ed43c74391" /><Relationship Type="http://schemas.openxmlformats.org/officeDocument/2006/relationships/slide" Target="/ppt/slides/slide3.xml" Id="R45f0a123e55f43a8" /><Relationship Type="http://schemas.openxmlformats.org/officeDocument/2006/relationships/slide" Target="/ppt/slides/slide4.xml" Id="R22bb6f17edfd410c" /><Relationship Type="http://schemas.openxmlformats.org/officeDocument/2006/relationships/slide" Target="/ppt/slides/slide5.xml" Id="R8eacdcb2939941aa" /><Relationship Type="http://schemas.openxmlformats.org/officeDocument/2006/relationships/slide" Target="/ppt/slides/slide6.xml" Id="Rfe73982cdc854bdf" /><Relationship Type="http://schemas.openxmlformats.org/officeDocument/2006/relationships/slide" Target="/ppt/slides/slide7.xml" Id="R6f3a8a51a542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bb557da91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c30dc6e814a6c" /><Relationship Type="http://schemas.openxmlformats.org/officeDocument/2006/relationships/theme" Target="/ppt/slideMasters/theme/theme1.xml" Id="Ra84703e96be3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c30dc6e81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10d207840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42201de99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eabf5d64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d71fc5c80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be3f70ad8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425e903de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47e2ddccf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53 528 438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137 752 626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