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17079b253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c5a0643e840c7"/>
  </p:sldMasterIdLst>
  <p:sldIdLst>
    <p:sldId xmlns:r="http://schemas.openxmlformats.org/officeDocument/2006/relationships" id="256" r:id="R2fee74f314684068"/>
    <p:sldId xmlns:r="http://schemas.openxmlformats.org/officeDocument/2006/relationships" id="257" r:id="Rda0fe91bc1d6455f"/>
    <p:sldId xmlns:r="http://schemas.openxmlformats.org/officeDocument/2006/relationships" id="258" r:id="R0da9e513094b4650"/>
    <p:sldId xmlns:r="http://schemas.openxmlformats.org/officeDocument/2006/relationships" id="259" r:id="Re71f4a8395764ec2"/>
    <p:sldId xmlns:r="http://schemas.openxmlformats.org/officeDocument/2006/relationships" id="260" r:id="R2f42b6178b7e4206"/>
    <p:sldId xmlns:r="http://schemas.openxmlformats.org/officeDocument/2006/relationships" id="261" r:id="R0ff2e96f88af4b67"/>
    <p:sldId xmlns:r="http://schemas.openxmlformats.org/officeDocument/2006/relationships" id="262" r:id="Rb7af95883f15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c5a0643e840c7" /><Relationship Type="http://schemas.openxmlformats.org/officeDocument/2006/relationships/slide" Target="/ppt/slides/slide1.xml" Id="R2fee74f314684068" /><Relationship Type="http://schemas.openxmlformats.org/officeDocument/2006/relationships/slide" Target="/ppt/slides/slide2.xml" Id="Rda0fe91bc1d6455f" /><Relationship Type="http://schemas.openxmlformats.org/officeDocument/2006/relationships/slide" Target="/ppt/slides/slide3.xml" Id="R0da9e513094b4650" /><Relationship Type="http://schemas.openxmlformats.org/officeDocument/2006/relationships/slide" Target="/ppt/slides/slide4.xml" Id="Re71f4a8395764ec2" /><Relationship Type="http://schemas.openxmlformats.org/officeDocument/2006/relationships/slide" Target="/ppt/slides/slide5.xml" Id="R2f42b6178b7e4206" /><Relationship Type="http://schemas.openxmlformats.org/officeDocument/2006/relationships/slide" Target="/ppt/slides/slide6.xml" Id="R0ff2e96f88af4b67" /><Relationship Type="http://schemas.openxmlformats.org/officeDocument/2006/relationships/slide" Target="/ppt/slides/slide7.xml" Id="Rb7af95883f15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27af19b97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b92156824498d" /><Relationship Type="http://schemas.openxmlformats.org/officeDocument/2006/relationships/theme" Target="/ppt/slideMasters/theme/theme1.xml" Id="R667a8fcce971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b92156824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88b62ffb0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2381ce75043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672192a3f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59a5364cc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7e0b26546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47680f50c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b089dc423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5 925 811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55 160 714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140 045 915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IV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 INVEST 4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IV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