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be7c8ecbb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195f2b73641ab"/>
  </p:sldMasterIdLst>
  <p:sldIdLst>
    <p:sldId xmlns:r="http://schemas.openxmlformats.org/officeDocument/2006/relationships" id="256" r:id="Rfc1842c6b1344483"/>
    <p:sldId xmlns:r="http://schemas.openxmlformats.org/officeDocument/2006/relationships" id="257" r:id="R35593a1b32c9404e"/>
    <p:sldId xmlns:r="http://schemas.openxmlformats.org/officeDocument/2006/relationships" id="258" r:id="Rc2859ed0cc824a61"/>
    <p:sldId xmlns:r="http://schemas.openxmlformats.org/officeDocument/2006/relationships" id="259" r:id="R7383de84d33f41b1"/>
    <p:sldId xmlns:r="http://schemas.openxmlformats.org/officeDocument/2006/relationships" id="260" r:id="Rd7a70aae5111411e"/>
    <p:sldId xmlns:r="http://schemas.openxmlformats.org/officeDocument/2006/relationships" id="261" r:id="R38c235872b5d446c"/>
    <p:sldId xmlns:r="http://schemas.openxmlformats.org/officeDocument/2006/relationships" id="262" r:id="R151d72040377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195f2b73641ab" /><Relationship Type="http://schemas.openxmlformats.org/officeDocument/2006/relationships/slide" Target="/ppt/slides/slide1.xml" Id="Rfc1842c6b1344483" /><Relationship Type="http://schemas.openxmlformats.org/officeDocument/2006/relationships/slide" Target="/ppt/slides/slide2.xml" Id="R35593a1b32c9404e" /><Relationship Type="http://schemas.openxmlformats.org/officeDocument/2006/relationships/slide" Target="/ppt/slides/slide3.xml" Id="Rc2859ed0cc824a61" /><Relationship Type="http://schemas.openxmlformats.org/officeDocument/2006/relationships/slide" Target="/ppt/slides/slide4.xml" Id="R7383de84d33f41b1" /><Relationship Type="http://schemas.openxmlformats.org/officeDocument/2006/relationships/slide" Target="/ppt/slides/slide5.xml" Id="Rd7a70aae5111411e" /><Relationship Type="http://schemas.openxmlformats.org/officeDocument/2006/relationships/slide" Target="/ppt/slides/slide6.xml" Id="R38c235872b5d446c" /><Relationship Type="http://schemas.openxmlformats.org/officeDocument/2006/relationships/slide" Target="/ppt/slides/slide7.xml" Id="R151d72040377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9f22856cf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ee5f0de5142c8" /><Relationship Type="http://schemas.openxmlformats.org/officeDocument/2006/relationships/theme" Target="/ppt/slideMasters/theme/theme1.xml" Id="R5391066c06b8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ee5f0de5142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8677860ac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4d747d80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af123673c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a66ce80c5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233df7ee4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d6e4308249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e47567166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8 066 000 000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NORTHERN TRUST GLOBAL SERVICES SE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