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944117578f42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1174272def4ce4"/>
  </p:sldMasterIdLst>
  <p:sldIdLst>
    <p:sldId xmlns:r="http://schemas.openxmlformats.org/officeDocument/2006/relationships" id="256" r:id="R103a51755f7d45f0"/>
    <p:sldId xmlns:r="http://schemas.openxmlformats.org/officeDocument/2006/relationships" id="257" r:id="Rde44541a9a2a49e6"/>
    <p:sldId xmlns:r="http://schemas.openxmlformats.org/officeDocument/2006/relationships" id="258" r:id="Rb78025c2a6a34bd4"/>
    <p:sldId xmlns:r="http://schemas.openxmlformats.org/officeDocument/2006/relationships" id="259" r:id="Rf7ec51ef1f044ac7"/>
    <p:sldId xmlns:r="http://schemas.openxmlformats.org/officeDocument/2006/relationships" id="260" r:id="Raeff1b2193824e97"/>
    <p:sldId xmlns:r="http://schemas.openxmlformats.org/officeDocument/2006/relationships" id="261" r:id="Rf85c9b86862e49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174272def4ce4" /><Relationship Type="http://schemas.openxmlformats.org/officeDocument/2006/relationships/slide" Target="/ppt/slides/slide1.xml" Id="R103a51755f7d45f0" /><Relationship Type="http://schemas.openxmlformats.org/officeDocument/2006/relationships/slide" Target="/ppt/slides/slide2.xml" Id="Rde44541a9a2a49e6" /><Relationship Type="http://schemas.openxmlformats.org/officeDocument/2006/relationships/slide" Target="/ppt/slides/slide3.xml" Id="Rb78025c2a6a34bd4" /><Relationship Type="http://schemas.openxmlformats.org/officeDocument/2006/relationships/slide" Target="/ppt/slides/slide4.xml" Id="Rf7ec51ef1f044ac7" /><Relationship Type="http://schemas.openxmlformats.org/officeDocument/2006/relationships/slide" Target="/ppt/slides/slide5.xml" Id="Raeff1b2193824e97" /><Relationship Type="http://schemas.openxmlformats.org/officeDocument/2006/relationships/slide" Target="/ppt/slides/slide6.xml" Id="Rf85c9b86862e49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7d2efe5d0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b650b9dd0471f" /><Relationship Type="http://schemas.openxmlformats.org/officeDocument/2006/relationships/theme" Target="/ppt/slideMasters/theme/theme1.xml" Id="R95e0030098a646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6b650b9dd0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a610f37254f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77b0ef97c45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362cc744b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e313c8ced41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205df66aa41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5c0ec23df44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NORMANS FORSKNINGSFOND TIL HORMONLABORATORIETS FREMME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NORMANS FORSKNINGSFOND TIL HORMONLABORATORIETS FREMME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NORMANS FORSKNINGSFOND TIL HORMONLABORATORIETS FREMME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NORMANS FORSKNINGSFOND TIL HORMONLABORATORIETS FREMME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NORMANS FORSKNINGSFOND TIL HORMONLABORATORIETS FREMME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NORMANS FORSKNINGSFOND TIL HORMONLABORATORIETS FREMME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3 326 882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2 570 171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2 570 171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23 826 424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23 867 628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NORMANS FORSKNINGSFOND TIL HORMONLABORATORIETS FREMME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Hormonlaboratoriet, Oslo universitetssykehus HF, 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0424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89 47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hormonlaboratoriet@ous-hf.no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www.hormonlaboratoriet.no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916 307 101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NORMANS FORSKNINGSFOND TIL HORMONLABORATORIETS FREMME STI</a:t>
            </a:r>
          </a:p>
        </p:txBody>
      </p:sp>
    </p:spTree>
  </p:cSld>
  <p:clrMapOvr>
    <a:masterClrMapping xmlns:a="http://schemas.openxmlformats.org/drawingml/2006/main"/>
  </p:clrMapOvr>
</p:sld>
</file>