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2aac25187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a190bb7ed4e45"/>
  </p:sldMasterIdLst>
  <p:sldIdLst>
    <p:sldId xmlns:r="http://schemas.openxmlformats.org/officeDocument/2006/relationships" id="256" r:id="R79b464fdc955467b"/>
    <p:sldId xmlns:r="http://schemas.openxmlformats.org/officeDocument/2006/relationships" id="257" r:id="R8406b950495b4c5c"/>
    <p:sldId xmlns:r="http://schemas.openxmlformats.org/officeDocument/2006/relationships" id="258" r:id="R8e061e3af09744ed"/>
    <p:sldId xmlns:r="http://schemas.openxmlformats.org/officeDocument/2006/relationships" id="259" r:id="R5758e33a163c4f42"/>
    <p:sldId xmlns:r="http://schemas.openxmlformats.org/officeDocument/2006/relationships" id="260" r:id="R1f6b357df7154c50"/>
    <p:sldId xmlns:r="http://schemas.openxmlformats.org/officeDocument/2006/relationships" id="261" r:id="R9244fb54e25c480a"/>
    <p:sldId xmlns:r="http://schemas.openxmlformats.org/officeDocument/2006/relationships" id="262" r:id="Rdf399ea64a25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a190bb7ed4e45" /><Relationship Type="http://schemas.openxmlformats.org/officeDocument/2006/relationships/slide" Target="/ppt/slides/slide1.xml" Id="R79b464fdc955467b" /><Relationship Type="http://schemas.openxmlformats.org/officeDocument/2006/relationships/slide" Target="/ppt/slides/slide2.xml" Id="R8406b950495b4c5c" /><Relationship Type="http://schemas.openxmlformats.org/officeDocument/2006/relationships/slide" Target="/ppt/slides/slide3.xml" Id="R8e061e3af09744ed" /><Relationship Type="http://schemas.openxmlformats.org/officeDocument/2006/relationships/slide" Target="/ppt/slides/slide4.xml" Id="R5758e33a163c4f42" /><Relationship Type="http://schemas.openxmlformats.org/officeDocument/2006/relationships/slide" Target="/ppt/slides/slide5.xml" Id="R1f6b357df7154c50" /><Relationship Type="http://schemas.openxmlformats.org/officeDocument/2006/relationships/slide" Target="/ppt/slides/slide6.xml" Id="R9244fb54e25c480a" /><Relationship Type="http://schemas.openxmlformats.org/officeDocument/2006/relationships/slide" Target="/ppt/slides/slide7.xml" Id="Rdf399ea64a25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989305ae6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667ef61644d49" /><Relationship Type="http://schemas.openxmlformats.org/officeDocument/2006/relationships/theme" Target="/ppt/slideMasters/theme/theme1.xml" Id="R74816f8ba184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667ef6164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132a9b65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630ffad3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500a8cdf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348b9885a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dbac7050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a1987979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b08c2b3e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