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d576ec109341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baf5b13d3647e6"/>
  </p:sldMasterIdLst>
  <p:sldIdLst>
    <p:sldId xmlns:r="http://schemas.openxmlformats.org/officeDocument/2006/relationships" id="256" r:id="R1cd1245f7a0840ff"/>
    <p:sldId xmlns:r="http://schemas.openxmlformats.org/officeDocument/2006/relationships" id="257" r:id="R5e1492eba89a4d27"/>
    <p:sldId xmlns:r="http://schemas.openxmlformats.org/officeDocument/2006/relationships" id="258" r:id="Ra52c344a75074221"/>
    <p:sldId xmlns:r="http://schemas.openxmlformats.org/officeDocument/2006/relationships" id="259" r:id="Rc0bc1b78178b4c3c"/>
    <p:sldId xmlns:r="http://schemas.openxmlformats.org/officeDocument/2006/relationships" id="260" r:id="R0b98498033334c7b"/>
    <p:sldId xmlns:r="http://schemas.openxmlformats.org/officeDocument/2006/relationships" id="261" r:id="R83e89ebc38024684"/>
    <p:sldId xmlns:r="http://schemas.openxmlformats.org/officeDocument/2006/relationships" id="262" r:id="Rdf1a489d3bd34a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baf5b13d3647e6" /><Relationship Type="http://schemas.openxmlformats.org/officeDocument/2006/relationships/slide" Target="/ppt/slides/slide1.xml" Id="R1cd1245f7a0840ff" /><Relationship Type="http://schemas.openxmlformats.org/officeDocument/2006/relationships/slide" Target="/ppt/slides/slide2.xml" Id="R5e1492eba89a4d27" /><Relationship Type="http://schemas.openxmlformats.org/officeDocument/2006/relationships/slide" Target="/ppt/slides/slide3.xml" Id="Ra52c344a75074221" /><Relationship Type="http://schemas.openxmlformats.org/officeDocument/2006/relationships/slide" Target="/ppt/slides/slide4.xml" Id="Rc0bc1b78178b4c3c" /><Relationship Type="http://schemas.openxmlformats.org/officeDocument/2006/relationships/slide" Target="/ppt/slides/slide5.xml" Id="R0b98498033334c7b" /><Relationship Type="http://schemas.openxmlformats.org/officeDocument/2006/relationships/slide" Target="/ppt/slides/slide6.xml" Id="R83e89ebc38024684" /><Relationship Type="http://schemas.openxmlformats.org/officeDocument/2006/relationships/slide" Target="/ppt/slides/slide7.xml" Id="Rdf1a489d3bd34a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0bd5f1186042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19fc07be34d79" /><Relationship Type="http://schemas.openxmlformats.org/officeDocument/2006/relationships/theme" Target="/ppt/slideMasters/theme/theme1.xml" Id="R0a7b49cedf4141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219fc07be34d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5d776e2bee4d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334f6278e144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dd9fc90944f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ef857659c243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5737358e4149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99cb9e51e488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6e716cf6a743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ERMA NEMIS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ERMA NEMIS AS ble etablert [år] og holder til i Fjellhamar.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−40 023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4 347 793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4 347 793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MAJA JENSSEN MALNES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Kloppaveien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1472 Fjellhamar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916 334 591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