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c16481cde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8d22b53cb4b05"/>
  </p:sldMasterIdLst>
  <p:sldIdLst>
    <p:sldId xmlns:r="http://schemas.openxmlformats.org/officeDocument/2006/relationships" id="256" r:id="R06a90cba61994c6f"/>
    <p:sldId xmlns:r="http://schemas.openxmlformats.org/officeDocument/2006/relationships" id="257" r:id="R928006a959854ea6"/>
    <p:sldId xmlns:r="http://schemas.openxmlformats.org/officeDocument/2006/relationships" id="258" r:id="Rad50e3b8b5754fb0"/>
    <p:sldId xmlns:r="http://schemas.openxmlformats.org/officeDocument/2006/relationships" id="259" r:id="R40051ddf2e5c4ef5"/>
    <p:sldId xmlns:r="http://schemas.openxmlformats.org/officeDocument/2006/relationships" id="260" r:id="R4b6876c669764ab9"/>
    <p:sldId xmlns:r="http://schemas.openxmlformats.org/officeDocument/2006/relationships" id="261" r:id="R4e111ce910dc41ee"/>
    <p:sldId xmlns:r="http://schemas.openxmlformats.org/officeDocument/2006/relationships" id="262" r:id="Re906a3df8d45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8d22b53cb4b05" /><Relationship Type="http://schemas.openxmlformats.org/officeDocument/2006/relationships/slide" Target="/ppt/slides/slide1.xml" Id="R06a90cba61994c6f" /><Relationship Type="http://schemas.openxmlformats.org/officeDocument/2006/relationships/slide" Target="/ppt/slides/slide2.xml" Id="R928006a959854ea6" /><Relationship Type="http://schemas.openxmlformats.org/officeDocument/2006/relationships/slide" Target="/ppt/slides/slide3.xml" Id="Rad50e3b8b5754fb0" /><Relationship Type="http://schemas.openxmlformats.org/officeDocument/2006/relationships/slide" Target="/ppt/slides/slide4.xml" Id="R40051ddf2e5c4ef5" /><Relationship Type="http://schemas.openxmlformats.org/officeDocument/2006/relationships/slide" Target="/ppt/slides/slide5.xml" Id="R4b6876c669764ab9" /><Relationship Type="http://schemas.openxmlformats.org/officeDocument/2006/relationships/slide" Target="/ppt/slides/slide6.xml" Id="R4e111ce910dc41ee" /><Relationship Type="http://schemas.openxmlformats.org/officeDocument/2006/relationships/slide" Target="/ppt/slides/slide7.xml" Id="Re906a3df8d45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e70c84c1d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cbad0906494c" /><Relationship Type="http://schemas.openxmlformats.org/officeDocument/2006/relationships/theme" Target="/ppt/slideMasters/theme/theme1.xml" Id="Rcab7dff4ae45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dcbad0906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fbcbc9d6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78449293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1ffa65f1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493b04b8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5fd083d2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117a6dce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a5f5c2ec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LØKKE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LØKKE EIENDOM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52 597 635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62 346 348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LØKKE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916 336 179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EIENDOM AS</a:t>
            </a:r>
          </a:p>
        </p:txBody>
      </p:sp>
    </p:spTree>
  </p:cSld>
  <p:clrMapOvr>
    <a:masterClrMapping xmlns:a="http://schemas.openxmlformats.org/drawingml/2006/main"/>
  </p:clrMapOvr>
</p:sld>
</file>