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055b313c6c49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6ebbfed86c4f36"/>
  </p:sldMasterIdLst>
  <p:sldIdLst>
    <p:sldId xmlns:r="http://schemas.openxmlformats.org/officeDocument/2006/relationships" id="256" r:id="Radb647185fd74abe"/>
    <p:sldId xmlns:r="http://schemas.openxmlformats.org/officeDocument/2006/relationships" id="257" r:id="Rf05dc97938314dff"/>
    <p:sldId xmlns:r="http://schemas.openxmlformats.org/officeDocument/2006/relationships" id="258" r:id="R88c017d3323d4e36"/>
    <p:sldId xmlns:r="http://schemas.openxmlformats.org/officeDocument/2006/relationships" id="259" r:id="Rbdfdb36f57784f58"/>
    <p:sldId xmlns:r="http://schemas.openxmlformats.org/officeDocument/2006/relationships" id="260" r:id="Ra218648f4c6c485c"/>
    <p:sldId xmlns:r="http://schemas.openxmlformats.org/officeDocument/2006/relationships" id="261" r:id="R14b4b65edcd748d6"/>
    <p:sldId xmlns:r="http://schemas.openxmlformats.org/officeDocument/2006/relationships" id="262" r:id="R422666ae0c0d44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ebbfed86c4f36" /><Relationship Type="http://schemas.openxmlformats.org/officeDocument/2006/relationships/slide" Target="/ppt/slides/slide1.xml" Id="Radb647185fd74abe" /><Relationship Type="http://schemas.openxmlformats.org/officeDocument/2006/relationships/slide" Target="/ppt/slides/slide2.xml" Id="Rf05dc97938314dff" /><Relationship Type="http://schemas.openxmlformats.org/officeDocument/2006/relationships/slide" Target="/ppt/slides/slide3.xml" Id="R88c017d3323d4e36" /><Relationship Type="http://schemas.openxmlformats.org/officeDocument/2006/relationships/slide" Target="/ppt/slides/slide4.xml" Id="Rbdfdb36f57784f58" /><Relationship Type="http://schemas.openxmlformats.org/officeDocument/2006/relationships/slide" Target="/ppt/slides/slide5.xml" Id="Ra218648f4c6c485c" /><Relationship Type="http://schemas.openxmlformats.org/officeDocument/2006/relationships/slide" Target="/ppt/slides/slide6.xml" Id="R14b4b65edcd748d6" /><Relationship Type="http://schemas.openxmlformats.org/officeDocument/2006/relationships/slide" Target="/ppt/slides/slide7.xml" Id="R422666ae0c0d44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9dfaf355546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0278840fb474a" /><Relationship Type="http://schemas.openxmlformats.org/officeDocument/2006/relationships/theme" Target="/ppt/slideMasters/theme/theme1.xml" Id="Rcb0c07d4d18846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40278840fb47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42e7b62ec43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dac2634d243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395309a0548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60b5cbd2649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9a51b4fb94a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7319c7f8d40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6db9da5734e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PREBEN MEHREN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MEHREN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1 383 106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23 602 314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23 739 411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PREBEN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17F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916 366 647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