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175b3b848843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baf262e88040db"/>
  </p:sldMasterIdLst>
  <p:sldIdLst>
    <p:sldId xmlns:r="http://schemas.openxmlformats.org/officeDocument/2006/relationships" id="256" r:id="R46d30b2caed14b6c"/>
    <p:sldId xmlns:r="http://schemas.openxmlformats.org/officeDocument/2006/relationships" id="257" r:id="R7d87adf2611f4a8a"/>
    <p:sldId xmlns:r="http://schemas.openxmlformats.org/officeDocument/2006/relationships" id="258" r:id="R6100d9a4bb7b46ba"/>
    <p:sldId xmlns:r="http://schemas.openxmlformats.org/officeDocument/2006/relationships" id="259" r:id="R080197c368b54144"/>
    <p:sldId xmlns:r="http://schemas.openxmlformats.org/officeDocument/2006/relationships" id="260" r:id="R01bf59d1b123408f"/>
    <p:sldId xmlns:r="http://schemas.openxmlformats.org/officeDocument/2006/relationships" id="261" r:id="R8a7176c281ad4a78"/>
    <p:sldId xmlns:r="http://schemas.openxmlformats.org/officeDocument/2006/relationships" id="262" r:id="R00988fd9b0a745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baf262e88040db" /><Relationship Type="http://schemas.openxmlformats.org/officeDocument/2006/relationships/slide" Target="/ppt/slides/slide1.xml" Id="R46d30b2caed14b6c" /><Relationship Type="http://schemas.openxmlformats.org/officeDocument/2006/relationships/slide" Target="/ppt/slides/slide2.xml" Id="R7d87adf2611f4a8a" /><Relationship Type="http://schemas.openxmlformats.org/officeDocument/2006/relationships/slide" Target="/ppt/slides/slide3.xml" Id="R6100d9a4bb7b46ba" /><Relationship Type="http://schemas.openxmlformats.org/officeDocument/2006/relationships/slide" Target="/ppt/slides/slide4.xml" Id="R080197c368b54144" /><Relationship Type="http://schemas.openxmlformats.org/officeDocument/2006/relationships/slide" Target="/ppt/slides/slide5.xml" Id="R01bf59d1b123408f" /><Relationship Type="http://schemas.openxmlformats.org/officeDocument/2006/relationships/slide" Target="/ppt/slides/slide6.xml" Id="R8a7176c281ad4a78" /><Relationship Type="http://schemas.openxmlformats.org/officeDocument/2006/relationships/slide" Target="/ppt/slides/slide7.xml" Id="R00988fd9b0a745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f53b97a20544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515c763294373" /><Relationship Type="http://schemas.openxmlformats.org/officeDocument/2006/relationships/theme" Target="/ppt/slideMasters/theme/theme1.xml" Id="R31e6e11af2754e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9515c7632943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71a22c27942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4110206d94e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6fc0fbdb347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00b15411e48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97b7dc70344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51a52aea548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1294927a34f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VIGDA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VIGDA AS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−84 601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729 445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767 025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ERIK LANGMO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VIGDA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Valsetvegen 240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916 391 439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VIGDA AS</a:t>
            </a:r>
          </a:p>
        </p:txBody>
      </p:sp>
    </p:spTree>
  </p:cSld>
  <p:clrMapOvr>
    <a:masterClrMapping xmlns:a="http://schemas.openxmlformats.org/drawingml/2006/main"/>
  </p:clrMapOvr>
</p:sld>
</file>