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a948926f4a43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9030ec22f2420c"/>
  </p:sldMasterIdLst>
  <p:sldIdLst>
    <p:sldId xmlns:r="http://schemas.openxmlformats.org/officeDocument/2006/relationships" id="256" r:id="Ra775073606ec4dac"/>
    <p:sldId xmlns:r="http://schemas.openxmlformats.org/officeDocument/2006/relationships" id="257" r:id="R24ebf52fcbde468d"/>
    <p:sldId xmlns:r="http://schemas.openxmlformats.org/officeDocument/2006/relationships" id="258" r:id="R71eb211123ae48df"/>
    <p:sldId xmlns:r="http://schemas.openxmlformats.org/officeDocument/2006/relationships" id="259" r:id="R8d0278f70f584d30"/>
    <p:sldId xmlns:r="http://schemas.openxmlformats.org/officeDocument/2006/relationships" id="260" r:id="R2923d78be47348a4"/>
    <p:sldId xmlns:r="http://schemas.openxmlformats.org/officeDocument/2006/relationships" id="261" r:id="Rdb1ed0fe6fda445a"/>
    <p:sldId xmlns:r="http://schemas.openxmlformats.org/officeDocument/2006/relationships" id="262" r:id="Ra1abfa36982b47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9030ec22f2420c" /><Relationship Type="http://schemas.openxmlformats.org/officeDocument/2006/relationships/slide" Target="/ppt/slides/slide1.xml" Id="Ra775073606ec4dac" /><Relationship Type="http://schemas.openxmlformats.org/officeDocument/2006/relationships/slide" Target="/ppt/slides/slide2.xml" Id="R24ebf52fcbde468d" /><Relationship Type="http://schemas.openxmlformats.org/officeDocument/2006/relationships/slide" Target="/ppt/slides/slide3.xml" Id="R71eb211123ae48df" /><Relationship Type="http://schemas.openxmlformats.org/officeDocument/2006/relationships/slide" Target="/ppt/slides/slide4.xml" Id="R8d0278f70f584d30" /><Relationship Type="http://schemas.openxmlformats.org/officeDocument/2006/relationships/slide" Target="/ppt/slides/slide5.xml" Id="R2923d78be47348a4" /><Relationship Type="http://schemas.openxmlformats.org/officeDocument/2006/relationships/slide" Target="/ppt/slides/slide6.xml" Id="Rdb1ed0fe6fda445a" /><Relationship Type="http://schemas.openxmlformats.org/officeDocument/2006/relationships/slide" Target="/ppt/slides/slide7.xml" Id="Ra1abfa36982b47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13211660b746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911f59df94cd9" /><Relationship Type="http://schemas.openxmlformats.org/officeDocument/2006/relationships/theme" Target="/ppt/slideMasters/theme/theme1.xml" Id="R0ba84ad67f224c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d911f59df94c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9193b9c6149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2a43463a54c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b5b4d2efb4a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564249db649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57d3c4a5a45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69abc40384f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c98cb29dd45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SUVEREN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SUVEREN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16 094 788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67 476 209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69 923 289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GUDMUND JOAR  –  54,4 %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AUDUN SKJEVLING  –  12,1 %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REGENT AS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MARIT BRATRUD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PER ERLING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ANALYSEINVEST AS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Allans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gudmund@regent.no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916 442 661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SUVEREN AS</a:t>
            </a:r>
          </a:p>
        </p:txBody>
      </p:sp>
    </p:spTree>
  </p:cSld>
  <p:clrMapOvr>
    <a:masterClrMapping xmlns:a="http://schemas.openxmlformats.org/drawingml/2006/main"/>
  </p:clrMapOvr>
</p:sld>
</file>