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f44d88a42c44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f4f635b6954134"/>
  </p:sldMasterIdLst>
  <p:sldIdLst>
    <p:sldId xmlns:r="http://schemas.openxmlformats.org/officeDocument/2006/relationships" id="256" r:id="Rffbe7f92627b4d20"/>
    <p:sldId xmlns:r="http://schemas.openxmlformats.org/officeDocument/2006/relationships" id="257" r:id="R6142bbb9a4c74e90"/>
    <p:sldId xmlns:r="http://schemas.openxmlformats.org/officeDocument/2006/relationships" id="258" r:id="R23ffbefe6c174ccb"/>
    <p:sldId xmlns:r="http://schemas.openxmlformats.org/officeDocument/2006/relationships" id="259" r:id="R621352aeb8b7454b"/>
    <p:sldId xmlns:r="http://schemas.openxmlformats.org/officeDocument/2006/relationships" id="260" r:id="R5ff20b1056554a4c"/>
    <p:sldId xmlns:r="http://schemas.openxmlformats.org/officeDocument/2006/relationships" id="261" r:id="R4e6b474659b84069"/>
    <p:sldId xmlns:r="http://schemas.openxmlformats.org/officeDocument/2006/relationships" id="262" r:id="Re7ec1eae460843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f4f635b6954134" /><Relationship Type="http://schemas.openxmlformats.org/officeDocument/2006/relationships/slide" Target="/ppt/slides/slide1.xml" Id="Rffbe7f92627b4d20" /><Relationship Type="http://schemas.openxmlformats.org/officeDocument/2006/relationships/slide" Target="/ppt/slides/slide2.xml" Id="R6142bbb9a4c74e90" /><Relationship Type="http://schemas.openxmlformats.org/officeDocument/2006/relationships/slide" Target="/ppt/slides/slide3.xml" Id="R23ffbefe6c174ccb" /><Relationship Type="http://schemas.openxmlformats.org/officeDocument/2006/relationships/slide" Target="/ppt/slides/slide4.xml" Id="R621352aeb8b7454b" /><Relationship Type="http://schemas.openxmlformats.org/officeDocument/2006/relationships/slide" Target="/ppt/slides/slide5.xml" Id="R5ff20b1056554a4c" /><Relationship Type="http://schemas.openxmlformats.org/officeDocument/2006/relationships/slide" Target="/ppt/slides/slide6.xml" Id="R4e6b474659b84069" /><Relationship Type="http://schemas.openxmlformats.org/officeDocument/2006/relationships/slide" Target="/ppt/slides/slide7.xml" Id="Re7ec1eae460843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34f321a1745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621dcd19542ba" /><Relationship Type="http://schemas.openxmlformats.org/officeDocument/2006/relationships/theme" Target="/ppt/slideMasters/theme/theme1.xml" Id="Rd007680e752543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9621dcd19542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406f708824e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91917a80c4b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fa741af6c4e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7a4ffc80143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48688e85446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e2287a8244b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5be079b9543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BURKELAND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BURKELAND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144 941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2 087 375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2 471 027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BURKELAND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Mette Burkeland, Hafrsfjordgata 33B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916 450 001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