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1416ebd1d44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46a2c0e454de2"/>
  </p:sldMasterIdLst>
  <p:sldIdLst>
    <p:sldId xmlns:r="http://schemas.openxmlformats.org/officeDocument/2006/relationships" id="256" r:id="R31d37a15d12b4079"/>
    <p:sldId xmlns:r="http://schemas.openxmlformats.org/officeDocument/2006/relationships" id="257" r:id="R069488c05cc74d08"/>
    <p:sldId xmlns:r="http://schemas.openxmlformats.org/officeDocument/2006/relationships" id="258" r:id="R7192033fee74442e"/>
    <p:sldId xmlns:r="http://schemas.openxmlformats.org/officeDocument/2006/relationships" id="259" r:id="R2b42df84a99b48ca"/>
    <p:sldId xmlns:r="http://schemas.openxmlformats.org/officeDocument/2006/relationships" id="260" r:id="R37c2c4d44f6e452b"/>
    <p:sldId xmlns:r="http://schemas.openxmlformats.org/officeDocument/2006/relationships" id="261" r:id="R13e055de3e494037"/>
    <p:sldId xmlns:r="http://schemas.openxmlformats.org/officeDocument/2006/relationships" id="262" r:id="R5c7de7b45f09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46a2c0e454de2" /><Relationship Type="http://schemas.openxmlformats.org/officeDocument/2006/relationships/slide" Target="/ppt/slides/slide1.xml" Id="R31d37a15d12b4079" /><Relationship Type="http://schemas.openxmlformats.org/officeDocument/2006/relationships/slide" Target="/ppt/slides/slide2.xml" Id="R069488c05cc74d08" /><Relationship Type="http://schemas.openxmlformats.org/officeDocument/2006/relationships/slide" Target="/ppt/slides/slide3.xml" Id="R7192033fee74442e" /><Relationship Type="http://schemas.openxmlformats.org/officeDocument/2006/relationships/slide" Target="/ppt/slides/slide4.xml" Id="R2b42df84a99b48ca" /><Relationship Type="http://schemas.openxmlformats.org/officeDocument/2006/relationships/slide" Target="/ppt/slides/slide5.xml" Id="R37c2c4d44f6e452b" /><Relationship Type="http://schemas.openxmlformats.org/officeDocument/2006/relationships/slide" Target="/ppt/slides/slide6.xml" Id="R13e055de3e494037" /><Relationship Type="http://schemas.openxmlformats.org/officeDocument/2006/relationships/slide" Target="/ppt/slides/slide7.xml" Id="R5c7de7b45f09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a98be968547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5bb12c8e449e" /><Relationship Type="http://schemas.openxmlformats.org/officeDocument/2006/relationships/theme" Target="/ppt/slideMasters/theme/theme1.xml" Id="Ra9d5ce1772d2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75bb12c8e44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7ccf653a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a449716d5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af393861d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12b502ff7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2a402b6648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8863970f48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b53a7970e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VIKASI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7 277 381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ANNE JORUNN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VIKASI AS</a:t>
            </a:r>
          </a:p>
        </p:txBody>
      </p:sp>
    </p:spTree>
  </p:cSld>
  <p:clrMapOvr>
    <a:masterClrMapping xmlns:a="http://schemas.openxmlformats.org/drawingml/2006/main"/>
  </p:clrMapOvr>
</p:sld>
</file>