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e1d9b5fc6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e6b6859394db4"/>
  </p:sldMasterIdLst>
  <p:sldIdLst>
    <p:sldId xmlns:r="http://schemas.openxmlformats.org/officeDocument/2006/relationships" id="256" r:id="R93ce9f7b71ad481b"/>
    <p:sldId xmlns:r="http://schemas.openxmlformats.org/officeDocument/2006/relationships" id="257" r:id="R047248f2563a462e"/>
    <p:sldId xmlns:r="http://schemas.openxmlformats.org/officeDocument/2006/relationships" id="258" r:id="Ref5d78b8b6354f54"/>
    <p:sldId xmlns:r="http://schemas.openxmlformats.org/officeDocument/2006/relationships" id="259" r:id="R26564fbc78494406"/>
    <p:sldId xmlns:r="http://schemas.openxmlformats.org/officeDocument/2006/relationships" id="260" r:id="Re1b4e7316b5a4b08"/>
    <p:sldId xmlns:r="http://schemas.openxmlformats.org/officeDocument/2006/relationships" id="261" r:id="R828bef08f7674942"/>
    <p:sldId xmlns:r="http://schemas.openxmlformats.org/officeDocument/2006/relationships" id="262" r:id="R15a8f9d37ff8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e6b6859394db4" /><Relationship Type="http://schemas.openxmlformats.org/officeDocument/2006/relationships/slide" Target="/ppt/slides/slide1.xml" Id="R93ce9f7b71ad481b" /><Relationship Type="http://schemas.openxmlformats.org/officeDocument/2006/relationships/slide" Target="/ppt/slides/slide2.xml" Id="R047248f2563a462e" /><Relationship Type="http://schemas.openxmlformats.org/officeDocument/2006/relationships/slide" Target="/ppt/slides/slide3.xml" Id="Ref5d78b8b6354f54" /><Relationship Type="http://schemas.openxmlformats.org/officeDocument/2006/relationships/slide" Target="/ppt/slides/slide4.xml" Id="R26564fbc78494406" /><Relationship Type="http://schemas.openxmlformats.org/officeDocument/2006/relationships/slide" Target="/ppt/slides/slide5.xml" Id="Re1b4e7316b5a4b08" /><Relationship Type="http://schemas.openxmlformats.org/officeDocument/2006/relationships/slide" Target="/ppt/slides/slide6.xml" Id="R828bef08f7674942" /><Relationship Type="http://schemas.openxmlformats.org/officeDocument/2006/relationships/slide" Target="/ppt/slides/slide7.xml" Id="R15a8f9d37ff8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e865d15be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fe9ce7094bc5" /><Relationship Type="http://schemas.openxmlformats.org/officeDocument/2006/relationships/theme" Target="/ppt/slideMasters/theme/theme1.xml" Id="Rbc08f07709fc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5fe9ce709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291f16f5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2ccf8817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1cf89ee6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7bf8496b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a039f139c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cd16e3de47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c57c2a06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KATRINE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