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ad197412ba4a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2c6ffde6784a07"/>
  </p:sldMasterIdLst>
  <p:sldIdLst>
    <p:sldId xmlns:r="http://schemas.openxmlformats.org/officeDocument/2006/relationships" id="256" r:id="Rac44d24edd344dff"/>
    <p:sldId xmlns:r="http://schemas.openxmlformats.org/officeDocument/2006/relationships" id="257" r:id="R4724acd358bb40af"/>
    <p:sldId xmlns:r="http://schemas.openxmlformats.org/officeDocument/2006/relationships" id="258" r:id="R4ad93862ca8d49d6"/>
    <p:sldId xmlns:r="http://schemas.openxmlformats.org/officeDocument/2006/relationships" id="259" r:id="Rebef74a8d4464f28"/>
    <p:sldId xmlns:r="http://schemas.openxmlformats.org/officeDocument/2006/relationships" id="260" r:id="Re01492b1491e4c37"/>
    <p:sldId xmlns:r="http://schemas.openxmlformats.org/officeDocument/2006/relationships" id="261" r:id="R853f777b26004885"/>
    <p:sldId xmlns:r="http://schemas.openxmlformats.org/officeDocument/2006/relationships" id="262" r:id="R59e2fef5e25b42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2c6ffde6784a07" /><Relationship Type="http://schemas.openxmlformats.org/officeDocument/2006/relationships/slide" Target="/ppt/slides/slide1.xml" Id="Rac44d24edd344dff" /><Relationship Type="http://schemas.openxmlformats.org/officeDocument/2006/relationships/slide" Target="/ppt/slides/slide2.xml" Id="R4724acd358bb40af" /><Relationship Type="http://schemas.openxmlformats.org/officeDocument/2006/relationships/slide" Target="/ppt/slides/slide3.xml" Id="R4ad93862ca8d49d6" /><Relationship Type="http://schemas.openxmlformats.org/officeDocument/2006/relationships/slide" Target="/ppt/slides/slide4.xml" Id="Rebef74a8d4464f28" /><Relationship Type="http://schemas.openxmlformats.org/officeDocument/2006/relationships/slide" Target="/ppt/slides/slide5.xml" Id="Re01492b1491e4c37" /><Relationship Type="http://schemas.openxmlformats.org/officeDocument/2006/relationships/slide" Target="/ppt/slides/slide6.xml" Id="R853f777b26004885" /><Relationship Type="http://schemas.openxmlformats.org/officeDocument/2006/relationships/slide" Target="/ppt/slides/slide7.xml" Id="R59e2fef5e25b42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2b17004f9b4a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8c92a430854631" /><Relationship Type="http://schemas.openxmlformats.org/officeDocument/2006/relationships/theme" Target="/ppt/slideMasters/theme/theme1.xml" Id="R9404dc2484e14d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8c92a4308546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fee8325ce246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a87ec5df5e49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0f10fb6fa247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8c15b35d3646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d7665612d64c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b0c2e2666945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ccd691aa3843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SZN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SZN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SZN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SZN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SZN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SZN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−32 292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2 126 462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10 612 566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11 613 315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SZN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NESSLER SIMON ZETLITZ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SZN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Skogstøstraen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916 465 734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SZN INVEST AS</a:t>
            </a:r>
          </a:p>
        </p:txBody>
      </p:sp>
    </p:spTree>
  </p:cSld>
  <p:clrMapOvr>
    <a:masterClrMapping xmlns:a="http://schemas.openxmlformats.org/drawingml/2006/main"/>
  </p:clrMapOvr>
</p:sld>
</file>