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98a843294146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acd35cc47e4b3e"/>
  </p:sldMasterIdLst>
  <p:sldIdLst>
    <p:sldId xmlns:r="http://schemas.openxmlformats.org/officeDocument/2006/relationships" id="256" r:id="R9e1afd97bff84abb"/>
    <p:sldId xmlns:r="http://schemas.openxmlformats.org/officeDocument/2006/relationships" id="257" r:id="R3ffb115a60264242"/>
    <p:sldId xmlns:r="http://schemas.openxmlformats.org/officeDocument/2006/relationships" id="258" r:id="R015304a53fec4121"/>
    <p:sldId xmlns:r="http://schemas.openxmlformats.org/officeDocument/2006/relationships" id="259" r:id="Rf375e4fbd31f4566"/>
    <p:sldId xmlns:r="http://schemas.openxmlformats.org/officeDocument/2006/relationships" id="260" r:id="R9183963f667c4a04"/>
    <p:sldId xmlns:r="http://schemas.openxmlformats.org/officeDocument/2006/relationships" id="261" r:id="R8e8a598c926541fc"/>
    <p:sldId xmlns:r="http://schemas.openxmlformats.org/officeDocument/2006/relationships" id="262" r:id="R67dc1b9bfe3b4c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acd35cc47e4b3e" /><Relationship Type="http://schemas.openxmlformats.org/officeDocument/2006/relationships/slide" Target="/ppt/slides/slide1.xml" Id="R9e1afd97bff84abb" /><Relationship Type="http://schemas.openxmlformats.org/officeDocument/2006/relationships/slide" Target="/ppt/slides/slide2.xml" Id="R3ffb115a60264242" /><Relationship Type="http://schemas.openxmlformats.org/officeDocument/2006/relationships/slide" Target="/ppt/slides/slide3.xml" Id="R015304a53fec4121" /><Relationship Type="http://schemas.openxmlformats.org/officeDocument/2006/relationships/slide" Target="/ppt/slides/slide4.xml" Id="Rf375e4fbd31f4566" /><Relationship Type="http://schemas.openxmlformats.org/officeDocument/2006/relationships/slide" Target="/ppt/slides/slide5.xml" Id="R9183963f667c4a04" /><Relationship Type="http://schemas.openxmlformats.org/officeDocument/2006/relationships/slide" Target="/ppt/slides/slide6.xml" Id="R8e8a598c926541fc" /><Relationship Type="http://schemas.openxmlformats.org/officeDocument/2006/relationships/slide" Target="/ppt/slides/slide7.xml" Id="R67dc1b9bfe3b4c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6724010c754a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80aa74f454e8f" /><Relationship Type="http://schemas.openxmlformats.org/officeDocument/2006/relationships/theme" Target="/ppt/slideMasters/theme/theme1.xml" Id="R83968c90140042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580aa74f454e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9775cfb214a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f861c860246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a6ff76d5249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d96f5d3f84a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d7d89240749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36d94d7a54c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8e124d04b4e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VZN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VZN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2 567 746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10 758 409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11 809 509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NESSLER VILDE ZETLITZ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916 465 815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VZN INVEST AS</a:t>
            </a:r>
          </a:p>
        </p:txBody>
      </p:sp>
    </p:spTree>
  </p:cSld>
  <p:clrMapOvr>
    <a:masterClrMapping xmlns:a="http://schemas.openxmlformats.org/drawingml/2006/main"/>
  </p:clrMapOvr>
</p:sld>
</file>