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3a03db323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668e2025a4f99"/>
  </p:sldMasterIdLst>
  <p:sldIdLst>
    <p:sldId xmlns:r="http://schemas.openxmlformats.org/officeDocument/2006/relationships" id="256" r:id="R40c39307e1094a52"/>
    <p:sldId xmlns:r="http://schemas.openxmlformats.org/officeDocument/2006/relationships" id="257" r:id="Rd78d56cbe19f4cca"/>
    <p:sldId xmlns:r="http://schemas.openxmlformats.org/officeDocument/2006/relationships" id="258" r:id="R17cc9d02eaf349b0"/>
    <p:sldId xmlns:r="http://schemas.openxmlformats.org/officeDocument/2006/relationships" id="259" r:id="Rbc0d0bb8bc324dfd"/>
    <p:sldId xmlns:r="http://schemas.openxmlformats.org/officeDocument/2006/relationships" id="260" r:id="R2eebb3a195574ca3"/>
    <p:sldId xmlns:r="http://schemas.openxmlformats.org/officeDocument/2006/relationships" id="261" r:id="R77d9d47e0fa64567"/>
    <p:sldId xmlns:r="http://schemas.openxmlformats.org/officeDocument/2006/relationships" id="262" r:id="R6df2df59d119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668e2025a4f99" /><Relationship Type="http://schemas.openxmlformats.org/officeDocument/2006/relationships/slide" Target="/ppt/slides/slide1.xml" Id="R40c39307e1094a52" /><Relationship Type="http://schemas.openxmlformats.org/officeDocument/2006/relationships/slide" Target="/ppt/slides/slide2.xml" Id="Rd78d56cbe19f4cca" /><Relationship Type="http://schemas.openxmlformats.org/officeDocument/2006/relationships/slide" Target="/ppt/slides/slide3.xml" Id="R17cc9d02eaf349b0" /><Relationship Type="http://schemas.openxmlformats.org/officeDocument/2006/relationships/slide" Target="/ppt/slides/slide4.xml" Id="Rbc0d0bb8bc324dfd" /><Relationship Type="http://schemas.openxmlformats.org/officeDocument/2006/relationships/slide" Target="/ppt/slides/slide5.xml" Id="R2eebb3a195574ca3" /><Relationship Type="http://schemas.openxmlformats.org/officeDocument/2006/relationships/slide" Target="/ppt/slides/slide6.xml" Id="R77d9d47e0fa64567" /><Relationship Type="http://schemas.openxmlformats.org/officeDocument/2006/relationships/slide" Target="/ppt/slides/slide7.xml" Id="R6df2df59d119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3da865a32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b7a3b1324872" /><Relationship Type="http://schemas.openxmlformats.org/officeDocument/2006/relationships/theme" Target="/ppt/slideMasters/theme/theme1.xml" Id="Rea87c5d04c95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9b7a3b132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aa87a235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7a663953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e73eccda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89214f00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c36f275aa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7adea175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fc60f7b6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GYLLSTRØM &amp;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GYLLSTRØM &amp; JOHANSEN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GYLLSTRØM HEGE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916 467 052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