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f862fa273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eada657414e97"/>
  </p:sldMasterIdLst>
  <p:sldIdLst>
    <p:sldId xmlns:r="http://schemas.openxmlformats.org/officeDocument/2006/relationships" id="256" r:id="Rb2881aebaa834206"/>
    <p:sldId xmlns:r="http://schemas.openxmlformats.org/officeDocument/2006/relationships" id="257" r:id="Rd7f8db14a43a4e11"/>
    <p:sldId xmlns:r="http://schemas.openxmlformats.org/officeDocument/2006/relationships" id="258" r:id="Ra5d0947512664bdc"/>
    <p:sldId xmlns:r="http://schemas.openxmlformats.org/officeDocument/2006/relationships" id="259" r:id="Rda790d23f44a4005"/>
    <p:sldId xmlns:r="http://schemas.openxmlformats.org/officeDocument/2006/relationships" id="260" r:id="R8ce470b42f064739"/>
    <p:sldId xmlns:r="http://schemas.openxmlformats.org/officeDocument/2006/relationships" id="261" r:id="R8e94baba93ed4daa"/>
    <p:sldId xmlns:r="http://schemas.openxmlformats.org/officeDocument/2006/relationships" id="262" r:id="R3a6043e474a9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eada657414e97" /><Relationship Type="http://schemas.openxmlformats.org/officeDocument/2006/relationships/slide" Target="/ppt/slides/slide1.xml" Id="Rb2881aebaa834206" /><Relationship Type="http://schemas.openxmlformats.org/officeDocument/2006/relationships/slide" Target="/ppt/slides/slide2.xml" Id="Rd7f8db14a43a4e11" /><Relationship Type="http://schemas.openxmlformats.org/officeDocument/2006/relationships/slide" Target="/ppt/slides/slide3.xml" Id="Ra5d0947512664bdc" /><Relationship Type="http://schemas.openxmlformats.org/officeDocument/2006/relationships/slide" Target="/ppt/slides/slide4.xml" Id="Rda790d23f44a4005" /><Relationship Type="http://schemas.openxmlformats.org/officeDocument/2006/relationships/slide" Target="/ppt/slides/slide5.xml" Id="R8ce470b42f064739" /><Relationship Type="http://schemas.openxmlformats.org/officeDocument/2006/relationships/slide" Target="/ppt/slides/slide6.xml" Id="R8e94baba93ed4daa" /><Relationship Type="http://schemas.openxmlformats.org/officeDocument/2006/relationships/slide" Target="/ppt/slides/slide7.xml" Id="R3a6043e474a9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7ef19ac4d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e3b127884de4" /><Relationship Type="http://schemas.openxmlformats.org/officeDocument/2006/relationships/theme" Target="/ppt/slideMasters/theme/theme1.xml" Id="Rd111cf853d58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8e3b12788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f54b4a0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e0b8d54e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a83a8ae0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8e03dff5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a9369747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ff8ad104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25c5a9b6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