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b16b24148c4e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5caaf4d2f746d8"/>
  </p:sldMasterIdLst>
  <p:sldIdLst>
    <p:sldId xmlns:r="http://schemas.openxmlformats.org/officeDocument/2006/relationships" id="256" r:id="Ra2fa75297acd4d0b"/>
    <p:sldId xmlns:r="http://schemas.openxmlformats.org/officeDocument/2006/relationships" id="257" r:id="R27981ea381e74283"/>
    <p:sldId xmlns:r="http://schemas.openxmlformats.org/officeDocument/2006/relationships" id="258" r:id="R3a7376eeac4a425b"/>
    <p:sldId xmlns:r="http://schemas.openxmlformats.org/officeDocument/2006/relationships" id="259" r:id="R55a1aadb40ca47fc"/>
    <p:sldId xmlns:r="http://schemas.openxmlformats.org/officeDocument/2006/relationships" id="260" r:id="R1fa7bf12a5e74bcb"/>
    <p:sldId xmlns:r="http://schemas.openxmlformats.org/officeDocument/2006/relationships" id="261" r:id="R21d9b2f6401d4e22"/>
    <p:sldId xmlns:r="http://schemas.openxmlformats.org/officeDocument/2006/relationships" id="262" r:id="Rf27042cdc69840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5caaf4d2f746d8" /><Relationship Type="http://schemas.openxmlformats.org/officeDocument/2006/relationships/slide" Target="/ppt/slides/slide1.xml" Id="Ra2fa75297acd4d0b" /><Relationship Type="http://schemas.openxmlformats.org/officeDocument/2006/relationships/slide" Target="/ppt/slides/slide2.xml" Id="R27981ea381e74283" /><Relationship Type="http://schemas.openxmlformats.org/officeDocument/2006/relationships/slide" Target="/ppt/slides/slide3.xml" Id="R3a7376eeac4a425b" /><Relationship Type="http://schemas.openxmlformats.org/officeDocument/2006/relationships/slide" Target="/ppt/slides/slide4.xml" Id="R55a1aadb40ca47fc" /><Relationship Type="http://schemas.openxmlformats.org/officeDocument/2006/relationships/slide" Target="/ppt/slides/slide5.xml" Id="R1fa7bf12a5e74bcb" /><Relationship Type="http://schemas.openxmlformats.org/officeDocument/2006/relationships/slide" Target="/ppt/slides/slide6.xml" Id="R21d9b2f6401d4e22" /><Relationship Type="http://schemas.openxmlformats.org/officeDocument/2006/relationships/slide" Target="/ppt/slides/slide7.xml" Id="Rf27042cdc69840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79edae46f142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74d6ab54843a1" /><Relationship Type="http://schemas.openxmlformats.org/officeDocument/2006/relationships/theme" Target="/ppt/slideMasters/theme/theme1.xml" Id="R0edec4a3b87c4b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e74d6ab54843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86da8027e4e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80017583944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d772d8b084d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db5b408064d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77c56f3634c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74b5cb8cc47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e138aef0a48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MASHUA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MASHUA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1 719 381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5 865 707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7 406 503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MAGNUS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Høgeveien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916 468 164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MASHUA INVEST AS</a:t>
            </a:r>
          </a:p>
        </p:txBody>
      </p:sp>
    </p:spTree>
  </p:cSld>
  <p:clrMapOvr>
    <a:masterClrMapping xmlns:a="http://schemas.openxmlformats.org/drawingml/2006/main"/>
  </p:clrMapOvr>
</p:sld>
</file>