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27b28924f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aa0126b9b4187"/>
  </p:sldMasterIdLst>
  <p:sldIdLst>
    <p:sldId xmlns:r="http://schemas.openxmlformats.org/officeDocument/2006/relationships" id="256" r:id="R49a94ae4dbf1423b"/>
    <p:sldId xmlns:r="http://schemas.openxmlformats.org/officeDocument/2006/relationships" id="257" r:id="R8dac8218cd704b1f"/>
    <p:sldId xmlns:r="http://schemas.openxmlformats.org/officeDocument/2006/relationships" id="258" r:id="R0c15a49b3f8d42b0"/>
    <p:sldId xmlns:r="http://schemas.openxmlformats.org/officeDocument/2006/relationships" id="259" r:id="R0b4717a276c8454a"/>
    <p:sldId xmlns:r="http://schemas.openxmlformats.org/officeDocument/2006/relationships" id="260" r:id="Re24b6c139a5b4158"/>
    <p:sldId xmlns:r="http://schemas.openxmlformats.org/officeDocument/2006/relationships" id="261" r:id="R2c04de3c83ac4af1"/>
    <p:sldId xmlns:r="http://schemas.openxmlformats.org/officeDocument/2006/relationships" id="262" r:id="R4895cdc5187a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aa0126b9b4187" /><Relationship Type="http://schemas.openxmlformats.org/officeDocument/2006/relationships/slide" Target="/ppt/slides/slide1.xml" Id="R49a94ae4dbf1423b" /><Relationship Type="http://schemas.openxmlformats.org/officeDocument/2006/relationships/slide" Target="/ppt/slides/slide2.xml" Id="R8dac8218cd704b1f" /><Relationship Type="http://schemas.openxmlformats.org/officeDocument/2006/relationships/slide" Target="/ppt/slides/slide3.xml" Id="R0c15a49b3f8d42b0" /><Relationship Type="http://schemas.openxmlformats.org/officeDocument/2006/relationships/slide" Target="/ppt/slides/slide4.xml" Id="R0b4717a276c8454a" /><Relationship Type="http://schemas.openxmlformats.org/officeDocument/2006/relationships/slide" Target="/ppt/slides/slide5.xml" Id="Re24b6c139a5b4158" /><Relationship Type="http://schemas.openxmlformats.org/officeDocument/2006/relationships/slide" Target="/ppt/slides/slide6.xml" Id="R2c04de3c83ac4af1" /><Relationship Type="http://schemas.openxmlformats.org/officeDocument/2006/relationships/slide" Target="/ppt/slides/slide7.xml" Id="R4895cdc5187a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528246fe7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b8ce3aee4a4c" /><Relationship Type="http://schemas.openxmlformats.org/officeDocument/2006/relationships/theme" Target="/ppt/slideMasters/theme/theme1.xml" Id="R77fedd664c66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8b8ce3aee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24c748e47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8000eecb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61e26040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f05097b21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6f0ddcaff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f130df37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1d31a943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PRECISO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11 863 318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Limihøgda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