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cc8941e5ad4c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441c8a92234ed9"/>
  </p:sldMasterIdLst>
  <p:sldIdLst>
    <p:sldId xmlns:r="http://schemas.openxmlformats.org/officeDocument/2006/relationships" id="256" r:id="Rbe599054b728408c"/>
    <p:sldId xmlns:r="http://schemas.openxmlformats.org/officeDocument/2006/relationships" id="257" r:id="R338cd17434924e04"/>
    <p:sldId xmlns:r="http://schemas.openxmlformats.org/officeDocument/2006/relationships" id="258" r:id="R719fb450c2224c48"/>
    <p:sldId xmlns:r="http://schemas.openxmlformats.org/officeDocument/2006/relationships" id="259" r:id="Re08924e7e9bd4d87"/>
    <p:sldId xmlns:r="http://schemas.openxmlformats.org/officeDocument/2006/relationships" id="260" r:id="R1b9e0f24d26b4a20"/>
    <p:sldId xmlns:r="http://schemas.openxmlformats.org/officeDocument/2006/relationships" id="261" r:id="Rca184b1ed75142c5"/>
    <p:sldId xmlns:r="http://schemas.openxmlformats.org/officeDocument/2006/relationships" id="262" r:id="R0bdb56a3e25c46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41c8a92234ed9" /><Relationship Type="http://schemas.openxmlformats.org/officeDocument/2006/relationships/slide" Target="/ppt/slides/slide1.xml" Id="Rbe599054b728408c" /><Relationship Type="http://schemas.openxmlformats.org/officeDocument/2006/relationships/slide" Target="/ppt/slides/slide2.xml" Id="R338cd17434924e04" /><Relationship Type="http://schemas.openxmlformats.org/officeDocument/2006/relationships/slide" Target="/ppt/slides/slide3.xml" Id="R719fb450c2224c48" /><Relationship Type="http://schemas.openxmlformats.org/officeDocument/2006/relationships/slide" Target="/ppt/slides/slide4.xml" Id="Re08924e7e9bd4d87" /><Relationship Type="http://schemas.openxmlformats.org/officeDocument/2006/relationships/slide" Target="/ppt/slides/slide5.xml" Id="R1b9e0f24d26b4a20" /><Relationship Type="http://schemas.openxmlformats.org/officeDocument/2006/relationships/slide" Target="/ppt/slides/slide6.xml" Id="Rca184b1ed75142c5" /><Relationship Type="http://schemas.openxmlformats.org/officeDocument/2006/relationships/slide" Target="/ppt/slides/slide7.xml" Id="R0bdb56a3e25c46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ddcd079db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797eb368b4c64" /><Relationship Type="http://schemas.openxmlformats.org/officeDocument/2006/relationships/theme" Target="/ppt/slideMasters/theme/theme1.xml" Id="R6c3d7a1f1bf747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797eb368b4c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a00a0ef4a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c5ee58abf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252f65ebf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093d8b7504c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a9ee49d4543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c18da53a545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53cdc592f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62 207 484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−3 960 734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207 483 405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72 767 456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157 031 119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KONSTRIKTOR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SYDVESTOVER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916 485 387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