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d23d806d0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877c976314c3d"/>
  </p:sldMasterIdLst>
  <p:sldIdLst>
    <p:sldId xmlns:r="http://schemas.openxmlformats.org/officeDocument/2006/relationships" id="256" r:id="Re4fb0deba3554faa"/>
    <p:sldId xmlns:r="http://schemas.openxmlformats.org/officeDocument/2006/relationships" id="257" r:id="Rc4abd7e6004047a9"/>
    <p:sldId xmlns:r="http://schemas.openxmlformats.org/officeDocument/2006/relationships" id="258" r:id="R624ef0cf4a134f6d"/>
    <p:sldId xmlns:r="http://schemas.openxmlformats.org/officeDocument/2006/relationships" id="259" r:id="Rc17700f6f4884f34"/>
    <p:sldId xmlns:r="http://schemas.openxmlformats.org/officeDocument/2006/relationships" id="260" r:id="R10db687d73a746bb"/>
    <p:sldId xmlns:r="http://schemas.openxmlformats.org/officeDocument/2006/relationships" id="261" r:id="R7788c990f6a34bf2"/>
    <p:sldId xmlns:r="http://schemas.openxmlformats.org/officeDocument/2006/relationships" id="262" r:id="Ra1383596f522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877c976314c3d" /><Relationship Type="http://schemas.openxmlformats.org/officeDocument/2006/relationships/slide" Target="/ppt/slides/slide1.xml" Id="Re4fb0deba3554faa" /><Relationship Type="http://schemas.openxmlformats.org/officeDocument/2006/relationships/slide" Target="/ppt/slides/slide2.xml" Id="Rc4abd7e6004047a9" /><Relationship Type="http://schemas.openxmlformats.org/officeDocument/2006/relationships/slide" Target="/ppt/slides/slide3.xml" Id="R624ef0cf4a134f6d" /><Relationship Type="http://schemas.openxmlformats.org/officeDocument/2006/relationships/slide" Target="/ppt/slides/slide4.xml" Id="Rc17700f6f4884f34" /><Relationship Type="http://schemas.openxmlformats.org/officeDocument/2006/relationships/slide" Target="/ppt/slides/slide5.xml" Id="R10db687d73a746bb" /><Relationship Type="http://schemas.openxmlformats.org/officeDocument/2006/relationships/slide" Target="/ppt/slides/slide6.xml" Id="R7788c990f6a34bf2" /><Relationship Type="http://schemas.openxmlformats.org/officeDocument/2006/relationships/slide" Target="/ppt/slides/slide7.xml" Id="Ra1383596f522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5c2cf1c48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6f7bf2b645be" /><Relationship Type="http://schemas.openxmlformats.org/officeDocument/2006/relationships/theme" Target="/ppt/slideMasters/theme/theme1.xml" Id="R02699dfcbbc9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f6f7bf2b6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292fdb00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27e7a32a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60102b391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f510ef6b7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8f487584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b4d9cd3ff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4f99e0fb4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 NORDBY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 NORDBY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1 928 134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 JØRGEN 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Bakkehaugveien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