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7be04430a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d867436034638"/>
  </p:sldMasterIdLst>
  <p:sldIdLst>
    <p:sldId xmlns:r="http://schemas.openxmlformats.org/officeDocument/2006/relationships" id="256" r:id="Rf75e30ce8aac417b"/>
    <p:sldId xmlns:r="http://schemas.openxmlformats.org/officeDocument/2006/relationships" id="257" r:id="R47a1757f3fb246c5"/>
    <p:sldId xmlns:r="http://schemas.openxmlformats.org/officeDocument/2006/relationships" id="258" r:id="R1778f69f133e4655"/>
    <p:sldId xmlns:r="http://schemas.openxmlformats.org/officeDocument/2006/relationships" id="259" r:id="R6dd3b868a2134215"/>
    <p:sldId xmlns:r="http://schemas.openxmlformats.org/officeDocument/2006/relationships" id="260" r:id="R437568fd26384b70"/>
    <p:sldId xmlns:r="http://schemas.openxmlformats.org/officeDocument/2006/relationships" id="261" r:id="R1f0978c2749649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d867436034638" /><Relationship Type="http://schemas.openxmlformats.org/officeDocument/2006/relationships/slide" Target="/ppt/slides/slide1.xml" Id="Rf75e30ce8aac417b" /><Relationship Type="http://schemas.openxmlformats.org/officeDocument/2006/relationships/slide" Target="/ppt/slides/slide2.xml" Id="R47a1757f3fb246c5" /><Relationship Type="http://schemas.openxmlformats.org/officeDocument/2006/relationships/slide" Target="/ppt/slides/slide3.xml" Id="R1778f69f133e4655" /><Relationship Type="http://schemas.openxmlformats.org/officeDocument/2006/relationships/slide" Target="/ppt/slides/slide4.xml" Id="R6dd3b868a2134215" /><Relationship Type="http://schemas.openxmlformats.org/officeDocument/2006/relationships/slide" Target="/ppt/slides/slide5.xml" Id="R437568fd26384b70" /><Relationship Type="http://schemas.openxmlformats.org/officeDocument/2006/relationships/slide" Target="/ppt/slides/slide6.xml" Id="R1f0978c2749649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7422ae7e9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a1f014865427f" /><Relationship Type="http://schemas.openxmlformats.org/officeDocument/2006/relationships/theme" Target="/ppt/slideMasters/theme/theme1.xml" Id="R9f33a7309277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a1f014865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4037c2126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f3081cc3d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531e291a0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3b2340087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c81f2e5e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f2226caa24f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ZDZISLAW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ZDZISLAW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315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916 492 529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