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16aa8bd3c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37e81bb4d41c4"/>
  </p:sldMasterIdLst>
  <p:sldIdLst>
    <p:sldId xmlns:r="http://schemas.openxmlformats.org/officeDocument/2006/relationships" id="256" r:id="R23f824fda236468e"/>
    <p:sldId xmlns:r="http://schemas.openxmlformats.org/officeDocument/2006/relationships" id="257" r:id="Rbbbedf9948f149f9"/>
    <p:sldId xmlns:r="http://schemas.openxmlformats.org/officeDocument/2006/relationships" id="258" r:id="Rb15c23e4cf054bda"/>
    <p:sldId xmlns:r="http://schemas.openxmlformats.org/officeDocument/2006/relationships" id="259" r:id="R7bde82fe12194975"/>
    <p:sldId xmlns:r="http://schemas.openxmlformats.org/officeDocument/2006/relationships" id="260" r:id="R6a0725c4932a4fa9"/>
    <p:sldId xmlns:r="http://schemas.openxmlformats.org/officeDocument/2006/relationships" id="261" r:id="R81f971e510c2482c"/>
    <p:sldId xmlns:r="http://schemas.openxmlformats.org/officeDocument/2006/relationships" id="262" r:id="R3d7b53f02e93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37e81bb4d41c4" /><Relationship Type="http://schemas.openxmlformats.org/officeDocument/2006/relationships/slide" Target="/ppt/slides/slide1.xml" Id="R23f824fda236468e" /><Relationship Type="http://schemas.openxmlformats.org/officeDocument/2006/relationships/slide" Target="/ppt/slides/slide2.xml" Id="Rbbbedf9948f149f9" /><Relationship Type="http://schemas.openxmlformats.org/officeDocument/2006/relationships/slide" Target="/ppt/slides/slide3.xml" Id="Rb15c23e4cf054bda" /><Relationship Type="http://schemas.openxmlformats.org/officeDocument/2006/relationships/slide" Target="/ppt/slides/slide4.xml" Id="R7bde82fe12194975" /><Relationship Type="http://schemas.openxmlformats.org/officeDocument/2006/relationships/slide" Target="/ppt/slides/slide5.xml" Id="R6a0725c4932a4fa9" /><Relationship Type="http://schemas.openxmlformats.org/officeDocument/2006/relationships/slide" Target="/ppt/slides/slide6.xml" Id="R81f971e510c2482c" /><Relationship Type="http://schemas.openxmlformats.org/officeDocument/2006/relationships/slide" Target="/ppt/slides/slide7.xml" Id="R3d7b53f02e93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b4c44400b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f0a31603b4ddb" /><Relationship Type="http://schemas.openxmlformats.org/officeDocument/2006/relationships/theme" Target="/ppt/slideMasters/theme/theme1.xml" Id="Rea5a347291fb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f0a31603b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cb512a1c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6c8a1e96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134c3aabb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573584127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469a28f4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f3b94226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9c06722d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