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6ce801fe242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f3285e838439c"/>
  </p:sldMasterIdLst>
  <p:sldIdLst>
    <p:sldId xmlns:r="http://schemas.openxmlformats.org/officeDocument/2006/relationships" id="256" r:id="Rf6be73495710402a"/>
    <p:sldId xmlns:r="http://schemas.openxmlformats.org/officeDocument/2006/relationships" id="257" r:id="Rae81eabf81ac45ef"/>
    <p:sldId xmlns:r="http://schemas.openxmlformats.org/officeDocument/2006/relationships" id="258" r:id="R6500666c2bcf4208"/>
    <p:sldId xmlns:r="http://schemas.openxmlformats.org/officeDocument/2006/relationships" id="259" r:id="Rcd2f0c8e78404a99"/>
    <p:sldId xmlns:r="http://schemas.openxmlformats.org/officeDocument/2006/relationships" id="260" r:id="R1e551b9ce1d247a0"/>
    <p:sldId xmlns:r="http://schemas.openxmlformats.org/officeDocument/2006/relationships" id="261" r:id="R613dfae188f641af"/>
    <p:sldId xmlns:r="http://schemas.openxmlformats.org/officeDocument/2006/relationships" id="262" r:id="R2e32848ad65443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f3285e838439c" /><Relationship Type="http://schemas.openxmlformats.org/officeDocument/2006/relationships/slide" Target="/ppt/slides/slide1.xml" Id="Rf6be73495710402a" /><Relationship Type="http://schemas.openxmlformats.org/officeDocument/2006/relationships/slide" Target="/ppt/slides/slide2.xml" Id="Rae81eabf81ac45ef" /><Relationship Type="http://schemas.openxmlformats.org/officeDocument/2006/relationships/slide" Target="/ppt/slides/slide3.xml" Id="R6500666c2bcf4208" /><Relationship Type="http://schemas.openxmlformats.org/officeDocument/2006/relationships/slide" Target="/ppt/slides/slide4.xml" Id="Rcd2f0c8e78404a99" /><Relationship Type="http://schemas.openxmlformats.org/officeDocument/2006/relationships/slide" Target="/ppt/slides/slide5.xml" Id="R1e551b9ce1d247a0" /><Relationship Type="http://schemas.openxmlformats.org/officeDocument/2006/relationships/slide" Target="/ppt/slides/slide6.xml" Id="R613dfae188f641af" /><Relationship Type="http://schemas.openxmlformats.org/officeDocument/2006/relationships/slide" Target="/ppt/slides/slide7.xml" Id="R2e32848ad65443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bf3a15a7043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d9b0a4444264" /><Relationship Type="http://schemas.openxmlformats.org/officeDocument/2006/relationships/theme" Target="/ppt/slideMasters/theme/theme1.xml" Id="Rcd1b774225aa42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4d9b0a444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34b0eb595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a36a167fc41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9da87895a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3d9b3736b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4ea3f008a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1364f71b745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6f0ba8f93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LILLEVOLL AS ble etablert [år] og holder til i Kjeldebotn.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1 305 052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GØRIL NORVEIG PAULSEN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GEIR-WILHELM NYHEIM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Gøril Paulsen, Kjeldebotn Sentrum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8543 Kjeldebotn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916 500 173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LILLEVOLL AS</a:t>
            </a:r>
          </a:p>
        </p:txBody>
      </p:sp>
    </p:spTree>
  </p:cSld>
  <p:clrMapOvr>
    <a:masterClrMapping xmlns:a="http://schemas.openxmlformats.org/drawingml/2006/main"/>
  </p:clrMapOvr>
</p:sld>
</file>