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775387f64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3e1c5635d4312"/>
  </p:sldMasterIdLst>
  <p:sldIdLst>
    <p:sldId xmlns:r="http://schemas.openxmlformats.org/officeDocument/2006/relationships" id="256" r:id="R1804bb06eff6466c"/>
    <p:sldId xmlns:r="http://schemas.openxmlformats.org/officeDocument/2006/relationships" id="257" r:id="R6dbf2e05dfb740fa"/>
    <p:sldId xmlns:r="http://schemas.openxmlformats.org/officeDocument/2006/relationships" id="258" r:id="Rb5b102d0393b4d5b"/>
    <p:sldId xmlns:r="http://schemas.openxmlformats.org/officeDocument/2006/relationships" id="259" r:id="R2100a6ec839541ff"/>
    <p:sldId xmlns:r="http://schemas.openxmlformats.org/officeDocument/2006/relationships" id="260" r:id="Rc923e66882954f80"/>
    <p:sldId xmlns:r="http://schemas.openxmlformats.org/officeDocument/2006/relationships" id="261" r:id="R06b1ae56d2164957"/>
    <p:sldId xmlns:r="http://schemas.openxmlformats.org/officeDocument/2006/relationships" id="262" r:id="R0674c0cba748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3e1c5635d4312" /><Relationship Type="http://schemas.openxmlformats.org/officeDocument/2006/relationships/slide" Target="/ppt/slides/slide1.xml" Id="R1804bb06eff6466c" /><Relationship Type="http://schemas.openxmlformats.org/officeDocument/2006/relationships/slide" Target="/ppt/slides/slide2.xml" Id="R6dbf2e05dfb740fa" /><Relationship Type="http://schemas.openxmlformats.org/officeDocument/2006/relationships/slide" Target="/ppt/slides/slide3.xml" Id="Rb5b102d0393b4d5b" /><Relationship Type="http://schemas.openxmlformats.org/officeDocument/2006/relationships/slide" Target="/ppt/slides/slide4.xml" Id="R2100a6ec839541ff" /><Relationship Type="http://schemas.openxmlformats.org/officeDocument/2006/relationships/slide" Target="/ppt/slides/slide5.xml" Id="Rc923e66882954f80" /><Relationship Type="http://schemas.openxmlformats.org/officeDocument/2006/relationships/slide" Target="/ppt/slides/slide6.xml" Id="R06b1ae56d2164957" /><Relationship Type="http://schemas.openxmlformats.org/officeDocument/2006/relationships/slide" Target="/ppt/slides/slide7.xml" Id="R0674c0cba748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98b009b1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1e336bb94745" /><Relationship Type="http://schemas.openxmlformats.org/officeDocument/2006/relationships/theme" Target="/ppt/slideMasters/theme/theme1.xml" Id="R1cce2242618b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01e336bb9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391f4a7a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98da1620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6652cbe3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050ccd5a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ebadbb18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8a31e4ac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d1517de1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VIKERSVEEN HERHEIM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