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6385b3cf2547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f09b6fbade4dec"/>
  </p:sldMasterIdLst>
  <p:sldIdLst>
    <p:sldId xmlns:r="http://schemas.openxmlformats.org/officeDocument/2006/relationships" id="256" r:id="Re8ab00f4c9c94b60"/>
    <p:sldId xmlns:r="http://schemas.openxmlformats.org/officeDocument/2006/relationships" id="257" r:id="R7bc8e639e34944c5"/>
    <p:sldId xmlns:r="http://schemas.openxmlformats.org/officeDocument/2006/relationships" id="258" r:id="Rc3ce36c6858746f5"/>
    <p:sldId xmlns:r="http://schemas.openxmlformats.org/officeDocument/2006/relationships" id="259" r:id="R7d8679c66a434134"/>
    <p:sldId xmlns:r="http://schemas.openxmlformats.org/officeDocument/2006/relationships" id="260" r:id="R0b5565ccded24485"/>
    <p:sldId xmlns:r="http://schemas.openxmlformats.org/officeDocument/2006/relationships" id="261" r:id="Rfd45d396c0bf405c"/>
    <p:sldId xmlns:r="http://schemas.openxmlformats.org/officeDocument/2006/relationships" id="262" r:id="R58ea0cf9905f40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f09b6fbade4dec" /><Relationship Type="http://schemas.openxmlformats.org/officeDocument/2006/relationships/slide" Target="/ppt/slides/slide1.xml" Id="Re8ab00f4c9c94b60" /><Relationship Type="http://schemas.openxmlformats.org/officeDocument/2006/relationships/slide" Target="/ppt/slides/slide2.xml" Id="R7bc8e639e34944c5" /><Relationship Type="http://schemas.openxmlformats.org/officeDocument/2006/relationships/slide" Target="/ppt/slides/slide3.xml" Id="Rc3ce36c6858746f5" /><Relationship Type="http://schemas.openxmlformats.org/officeDocument/2006/relationships/slide" Target="/ppt/slides/slide4.xml" Id="R7d8679c66a434134" /><Relationship Type="http://schemas.openxmlformats.org/officeDocument/2006/relationships/slide" Target="/ppt/slides/slide5.xml" Id="R0b5565ccded24485" /><Relationship Type="http://schemas.openxmlformats.org/officeDocument/2006/relationships/slide" Target="/ppt/slides/slide6.xml" Id="Rfd45d396c0bf405c" /><Relationship Type="http://schemas.openxmlformats.org/officeDocument/2006/relationships/slide" Target="/ppt/slides/slide7.xml" Id="R58ea0cf9905f40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6c7f8c88074f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94fd4a7484e8a" /><Relationship Type="http://schemas.openxmlformats.org/officeDocument/2006/relationships/theme" Target="/ppt/slideMasters/theme/theme1.xml" Id="R821a8cdaf80645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894fd4a7484e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d6fd7347243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23b6f49354d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67d5b74d844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2871077cd45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7992effaa4a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a4804f2424c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2b406038744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KABORO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KABORO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KABORO INVEST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KABORO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KABORO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KABORO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576 074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507 162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−429 565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8 413 106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15 134 430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KABORO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ARNE BJERKSET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KABORO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Småenget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916 509 146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KABORO INVEST AS</a:t>
            </a:r>
          </a:p>
        </p:txBody>
      </p:sp>
    </p:spTree>
  </p:cSld>
  <p:clrMapOvr>
    <a:masterClrMapping xmlns:a="http://schemas.openxmlformats.org/drawingml/2006/main"/>
  </p:clrMapOvr>
</p:sld>
</file>