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d30521b11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724954fae4d73"/>
  </p:sldMasterIdLst>
  <p:sldIdLst>
    <p:sldId xmlns:r="http://schemas.openxmlformats.org/officeDocument/2006/relationships" id="256" r:id="R57832d7aff254fa7"/>
    <p:sldId xmlns:r="http://schemas.openxmlformats.org/officeDocument/2006/relationships" id="257" r:id="R1d29d2fbf6794b86"/>
    <p:sldId xmlns:r="http://schemas.openxmlformats.org/officeDocument/2006/relationships" id="258" r:id="R5bf35d664a0e4fc1"/>
    <p:sldId xmlns:r="http://schemas.openxmlformats.org/officeDocument/2006/relationships" id="259" r:id="R80a8f76e58fb43d6"/>
    <p:sldId xmlns:r="http://schemas.openxmlformats.org/officeDocument/2006/relationships" id="260" r:id="R9ecd9faceb3346f4"/>
    <p:sldId xmlns:r="http://schemas.openxmlformats.org/officeDocument/2006/relationships" id="261" r:id="R90d8dd4d91544501"/>
    <p:sldId xmlns:r="http://schemas.openxmlformats.org/officeDocument/2006/relationships" id="262" r:id="Rdf1c9404a736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724954fae4d73" /><Relationship Type="http://schemas.openxmlformats.org/officeDocument/2006/relationships/slide" Target="/ppt/slides/slide1.xml" Id="R57832d7aff254fa7" /><Relationship Type="http://schemas.openxmlformats.org/officeDocument/2006/relationships/slide" Target="/ppt/slides/slide2.xml" Id="R1d29d2fbf6794b86" /><Relationship Type="http://schemas.openxmlformats.org/officeDocument/2006/relationships/slide" Target="/ppt/slides/slide3.xml" Id="R5bf35d664a0e4fc1" /><Relationship Type="http://schemas.openxmlformats.org/officeDocument/2006/relationships/slide" Target="/ppt/slides/slide4.xml" Id="R80a8f76e58fb43d6" /><Relationship Type="http://schemas.openxmlformats.org/officeDocument/2006/relationships/slide" Target="/ppt/slides/slide5.xml" Id="R9ecd9faceb3346f4" /><Relationship Type="http://schemas.openxmlformats.org/officeDocument/2006/relationships/slide" Target="/ppt/slides/slide6.xml" Id="R90d8dd4d91544501" /><Relationship Type="http://schemas.openxmlformats.org/officeDocument/2006/relationships/slide" Target="/ppt/slides/slide7.xml" Id="Rdf1c9404a736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b23f253d9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218b01ac4bb7" /><Relationship Type="http://schemas.openxmlformats.org/officeDocument/2006/relationships/theme" Target="/ppt/slideMasters/theme/theme1.xml" Id="R03a6f34d85b8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8218b01ac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296597aa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82bdc7df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837c6d809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893922ba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fe9e7d3f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bea70aa85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19cdb5bb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