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e29404e17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024fbf85d4b70"/>
  </p:sldMasterIdLst>
  <p:sldIdLst>
    <p:sldId xmlns:r="http://schemas.openxmlformats.org/officeDocument/2006/relationships" id="256" r:id="Rf277673166ed4505"/>
    <p:sldId xmlns:r="http://schemas.openxmlformats.org/officeDocument/2006/relationships" id="257" r:id="R07301259b0164af8"/>
    <p:sldId xmlns:r="http://schemas.openxmlformats.org/officeDocument/2006/relationships" id="258" r:id="R7b8d65a89d074b8d"/>
    <p:sldId xmlns:r="http://schemas.openxmlformats.org/officeDocument/2006/relationships" id="259" r:id="Rf46a14dae3184d01"/>
    <p:sldId xmlns:r="http://schemas.openxmlformats.org/officeDocument/2006/relationships" id="260" r:id="R33a789aea24e44a6"/>
    <p:sldId xmlns:r="http://schemas.openxmlformats.org/officeDocument/2006/relationships" id="261" r:id="R8e4c08f195f24561"/>
    <p:sldId xmlns:r="http://schemas.openxmlformats.org/officeDocument/2006/relationships" id="262" r:id="R9fe5aeaa3645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024fbf85d4b70" /><Relationship Type="http://schemas.openxmlformats.org/officeDocument/2006/relationships/slide" Target="/ppt/slides/slide1.xml" Id="Rf277673166ed4505" /><Relationship Type="http://schemas.openxmlformats.org/officeDocument/2006/relationships/slide" Target="/ppt/slides/slide2.xml" Id="R07301259b0164af8" /><Relationship Type="http://schemas.openxmlformats.org/officeDocument/2006/relationships/slide" Target="/ppt/slides/slide3.xml" Id="R7b8d65a89d074b8d" /><Relationship Type="http://schemas.openxmlformats.org/officeDocument/2006/relationships/slide" Target="/ppt/slides/slide4.xml" Id="Rf46a14dae3184d01" /><Relationship Type="http://schemas.openxmlformats.org/officeDocument/2006/relationships/slide" Target="/ppt/slides/slide5.xml" Id="R33a789aea24e44a6" /><Relationship Type="http://schemas.openxmlformats.org/officeDocument/2006/relationships/slide" Target="/ppt/slides/slide6.xml" Id="R8e4c08f195f24561" /><Relationship Type="http://schemas.openxmlformats.org/officeDocument/2006/relationships/slide" Target="/ppt/slides/slide7.xml" Id="R9fe5aeaa3645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8e7b41ea6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f99f9eac64f19" /><Relationship Type="http://schemas.openxmlformats.org/officeDocument/2006/relationships/theme" Target="/ppt/slideMasters/theme/theme1.xml" Id="Rf9e8b07cbbda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f99f9eac6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0326f2dcb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55ff53f5b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0a81ddbee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01bd3b22e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34ddd3004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a4dcf651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bbbb6e121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EIDISSEN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CONSULT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266 778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−19 360 391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84 389 832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583 764 202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590 995 694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CONSULT HOLDING AS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KVASSTIND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RAMNAN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SKARVTIND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STEINSVATNET AS  –  15,1 %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916 524 552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AS</a:t>
            </a:r>
          </a:p>
        </p:txBody>
      </p:sp>
    </p:spTree>
  </p:cSld>
  <p:clrMapOvr>
    <a:masterClrMapping xmlns:a="http://schemas.openxmlformats.org/drawingml/2006/main"/>
  </p:clrMapOvr>
</p:sld>
</file>