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b169faaed43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f1c759494d4bf1"/>
  </p:sldMasterIdLst>
  <p:sldIdLst>
    <p:sldId xmlns:r="http://schemas.openxmlformats.org/officeDocument/2006/relationships" id="256" r:id="R3b653d2d5df545e6"/>
    <p:sldId xmlns:r="http://schemas.openxmlformats.org/officeDocument/2006/relationships" id="257" r:id="R2ec88567a2154b96"/>
    <p:sldId xmlns:r="http://schemas.openxmlformats.org/officeDocument/2006/relationships" id="258" r:id="Re1734f81c8914c67"/>
    <p:sldId xmlns:r="http://schemas.openxmlformats.org/officeDocument/2006/relationships" id="259" r:id="R7ca9c9e4fd9a4f17"/>
    <p:sldId xmlns:r="http://schemas.openxmlformats.org/officeDocument/2006/relationships" id="260" r:id="Re1af5af28e764f56"/>
    <p:sldId xmlns:r="http://schemas.openxmlformats.org/officeDocument/2006/relationships" id="261" r:id="R5e3e15339e744678"/>
    <p:sldId xmlns:r="http://schemas.openxmlformats.org/officeDocument/2006/relationships" id="262" r:id="R18d6b3c426024b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1c759494d4bf1" /><Relationship Type="http://schemas.openxmlformats.org/officeDocument/2006/relationships/slide" Target="/ppt/slides/slide1.xml" Id="R3b653d2d5df545e6" /><Relationship Type="http://schemas.openxmlformats.org/officeDocument/2006/relationships/slide" Target="/ppt/slides/slide2.xml" Id="R2ec88567a2154b96" /><Relationship Type="http://schemas.openxmlformats.org/officeDocument/2006/relationships/slide" Target="/ppt/slides/slide3.xml" Id="Re1734f81c8914c67" /><Relationship Type="http://schemas.openxmlformats.org/officeDocument/2006/relationships/slide" Target="/ppt/slides/slide4.xml" Id="R7ca9c9e4fd9a4f17" /><Relationship Type="http://schemas.openxmlformats.org/officeDocument/2006/relationships/slide" Target="/ppt/slides/slide5.xml" Id="Re1af5af28e764f56" /><Relationship Type="http://schemas.openxmlformats.org/officeDocument/2006/relationships/slide" Target="/ppt/slides/slide6.xml" Id="R5e3e15339e744678" /><Relationship Type="http://schemas.openxmlformats.org/officeDocument/2006/relationships/slide" Target="/ppt/slides/slide7.xml" Id="R18d6b3c426024b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f5a9cc1b943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f405e100f4a4d" /><Relationship Type="http://schemas.openxmlformats.org/officeDocument/2006/relationships/theme" Target="/ppt/slideMasters/theme/theme1.xml" Id="R803bcd0bf2b240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8f405e100f4a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63decd7ce4e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a79a7a5ac40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e259ea2e148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04972fb1644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5c7768e8342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fbcf962dd43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a62b96fc643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HAUGTUSSA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HAUGTUSSA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HAUGTUSSA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HAUGTUSSA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HAUGTUSSA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HAUGTUSSA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259 480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HAUGTUSSA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FREDRIK KROKSTAD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HAUGTUSSA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7653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916 525 133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HAUGTUSSA INVEST AS</a:t>
            </a:r>
          </a:p>
        </p:txBody>
      </p:sp>
    </p:spTree>
  </p:cSld>
  <p:clrMapOvr>
    <a:masterClrMapping xmlns:a="http://schemas.openxmlformats.org/drawingml/2006/main"/>
  </p:clrMapOvr>
</p:sld>
</file>