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f1f3ae312246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bfa25d9e2741c5"/>
  </p:sldMasterIdLst>
  <p:sldIdLst>
    <p:sldId xmlns:r="http://schemas.openxmlformats.org/officeDocument/2006/relationships" id="256" r:id="Rf59eab79821c48ff"/>
    <p:sldId xmlns:r="http://schemas.openxmlformats.org/officeDocument/2006/relationships" id="257" r:id="R3933332dae9e4447"/>
    <p:sldId xmlns:r="http://schemas.openxmlformats.org/officeDocument/2006/relationships" id="258" r:id="Raf0431fcec0e4f4e"/>
    <p:sldId xmlns:r="http://schemas.openxmlformats.org/officeDocument/2006/relationships" id="259" r:id="R6154f1911ad24728"/>
    <p:sldId xmlns:r="http://schemas.openxmlformats.org/officeDocument/2006/relationships" id="260" r:id="R80c50f10b68c4a34"/>
    <p:sldId xmlns:r="http://schemas.openxmlformats.org/officeDocument/2006/relationships" id="261" r:id="R84a0a964d8fb43bd"/>
    <p:sldId xmlns:r="http://schemas.openxmlformats.org/officeDocument/2006/relationships" id="262" r:id="Rc87edda8c70047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bfa25d9e2741c5" /><Relationship Type="http://schemas.openxmlformats.org/officeDocument/2006/relationships/slide" Target="/ppt/slides/slide1.xml" Id="Rf59eab79821c48ff" /><Relationship Type="http://schemas.openxmlformats.org/officeDocument/2006/relationships/slide" Target="/ppt/slides/slide2.xml" Id="R3933332dae9e4447" /><Relationship Type="http://schemas.openxmlformats.org/officeDocument/2006/relationships/slide" Target="/ppt/slides/slide3.xml" Id="Raf0431fcec0e4f4e" /><Relationship Type="http://schemas.openxmlformats.org/officeDocument/2006/relationships/slide" Target="/ppt/slides/slide4.xml" Id="R6154f1911ad24728" /><Relationship Type="http://schemas.openxmlformats.org/officeDocument/2006/relationships/slide" Target="/ppt/slides/slide5.xml" Id="R80c50f10b68c4a34" /><Relationship Type="http://schemas.openxmlformats.org/officeDocument/2006/relationships/slide" Target="/ppt/slides/slide6.xml" Id="R84a0a964d8fb43bd" /><Relationship Type="http://schemas.openxmlformats.org/officeDocument/2006/relationships/slide" Target="/ppt/slides/slide7.xml" Id="Rc87edda8c70047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e9858784094e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3b9ecab2a442c" /><Relationship Type="http://schemas.openxmlformats.org/officeDocument/2006/relationships/theme" Target="/ppt/slideMasters/theme/theme1.xml" Id="R28d577ce99c446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f3b9ecab2a44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e75d4685a40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c3205bfb948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b79aaab9548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b72022cc043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5ba88093b4b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ad9776e5d46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f8d8de27041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JOV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 EIENDOM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14 496 838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14 500 124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43C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916 531 850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