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c75ed198fc47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a7d6fe5ffe435c"/>
  </p:sldMasterIdLst>
  <p:sldIdLst>
    <p:sldId xmlns:r="http://schemas.openxmlformats.org/officeDocument/2006/relationships" id="256" r:id="R62abf65b2be94148"/>
    <p:sldId xmlns:r="http://schemas.openxmlformats.org/officeDocument/2006/relationships" id="257" r:id="R832f40cab6f84c3d"/>
    <p:sldId xmlns:r="http://schemas.openxmlformats.org/officeDocument/2006/relationships" id="258" r:id="R398e885497f84ab5"/>
    <p:sldId xmlns:r="http://schemas.openxmlformats.org/officeDocument/2006/relationships" id="259" r:id="Rd204d3052cdb4af4"/>
    <p:sldId xmlns:r="http://schemas.openxmlformats.org/officeDocument/2006/relationships" id="260" r:id="R92c2ef02b9744d20"/>
    <p:sldId xmlns:r="http://schemas.openxmlformats.org/officeDocument/2006/relationships" id="261" r:id="Rb0348a5cdb8f4cf2"/>
    <p:sldId xmlns:r="http://schemas.openxmlformats.org/officeDocument/2006/relationships" id="262" r:id="R304ad58418a444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7d6fe5ffe435c" /><Relationship Type="http://schemas.openxmlformats.org/officeDocument/2006/relationships/slide" Target="/ppt/slides/slide1.xml" Id="R62abf65b2be94148" /><Relationship Type="http://schemas.openxmlformats.org/officeDocument/2006/relationships/slide" Target="/ppt/slides/slide2.xml" Id="R832f40cab6f84c3d" /><Relationship Type="http://schemas.openxmlformats.org/officeDocument/2006/relationships/slide" Target="/ppt/slides/slide3.xml" Id="R398e885497f84ab5" /><Relationship Type="http://schemas.openxmlformats.org/officeDocument/2006/relationships/slide" Target="/ppt/slides/slide4.xml" Id="Rd204d3052cdb4af4" /><Relationship Type="http://schemas.openxmlformats.org/officeDocument/2006/relationships/slide" Target="/ppt/slides/slide5.xml" Id="R92c2ef02b9744d20" /><Relationship Type="http://schemas.openxmlformats.org/officeDocument/2006/relationships/slide" Target="/ppt/slides/slide6.xml" Id="Rb0348a5cdb8f4cf2" /><Relationship Type="http://schemas.openxmlformats.org/officeDocument/2006/relationships/slide" Target="/ppt/slides/slide7.xml" Id="R304ad58418a444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d1e5cf1cb48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f750b24ed4f6f" /><Relationship Type="http://schemas.openxmlformats.org/officeDocument/2006/relationships/theme" Target="/ppt/slideMasters/theme/theme1.xml" Id="Ra293fcef76a44e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8f750b24ed4f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241cb90024c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455d536a544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195746a9c41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4743693a249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9020b1b5b40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8402451ca41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5146d8f5548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PJG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PJG AS ble etablert [år] og holder til i Tolga.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2 064 432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35 597 183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36 076 445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JOHAN GJELTEN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Kronmoen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2540 Tolga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916 534 191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PJG AS</a:t>
            </a:r>
          </a:p>
        </p:txBody>
      </p:sp>
    </p:spTree>
  </p:cSld>
  <p:clrMapOvr>
    <a:masterClrMapping xmlns:a="http://schemas.openxmlformats.org/drawingml/2006/main"/>
  </p:clrMapOvr>
</p:sld>
</file>