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21d3e99a2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3ebc2e49664ded"/>
  </p:sldMasterIdLst>
  <p:sldIdLst>
    <p:sldId xmlns:r="http://schemas.openxmlformats.org/officeDocument/2006/relationships" id="256" r:id="Red2dafabf3884f8a"/>
    <p:sldId xmlns:r="http://schemas.openxmlformats.org/officeDocument/2006/relationships" id="257" r:id="Rf1319b6b907a473e"/>
    <p:sldId xmlns:r="http://schemas.openxmlformats.org/officeDocument/2006/relationships" id="258" r:id="Rfcb8376600fb421e"/>
    <p:sldId xmlns:r="http://schemas.openxmlformats.org/officeDocument/2006/relationships" id="259" r:id="Ref4050ab5cc9406d"/>
    <p:sldId xmlns:r="http://schemas.openxmlformats.org/officeDocument/2006/relationships" id="260" r:id="Rca602fffccee4bc8"/>
    <p:sldId xmlns:r="http://schemas.openxmlformats.org/officeDocument/2006/relationships" id="261" r:id="Rbb3fcd49d61f4ad5"/>
    <p:sldId xmlns:r="http://schemas.openxmlformats.org/officeDocument/2006/relationships" id="262" r:id="R092c1a9fcd33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ebc2e49664ded" /><Relationship Type="http://schemas.openxmlformats.org/officeDocument/2006/relationships/slide" Target="/ppt/slides/slide1.xml" Id="Red2dafabf3884f8a" /><Relationship Type="http://schemas.openxmlformats.org/officeDocument/2006/relationships/slide" Target="/ppt/slides/slide2.xml" Id="Rf1319b6b907a473e" /><Relationship Type="http://schemas.openxmlformats.org/officeDocument/2006/relationships/slide" Target="/ppt/slides/slide3.xml" Id="Rfcb8376600fb421e" /><Relationship Type="http://schemas.openxmlformats.org/officeDocument/2006/relationships/slide" Target="/ppt/slides/slide4.xml" Id="Ref4050ab5cc9406d" /><Relationship Type="http://schemas.openxmlformats.org/officeDocument/2006/relationships/slide" Target="/ppt/slides/slide5.xml" Id="Rca602fffccee4bc8" /><Relationship Type="http://schemas.openxmlformats.org/officeDocument/2006/relationships/slide" Target="/ppt/slides/slide6.xml" Id="Rbb3fcd49d61f4ad5" /><Relationship Type="http://schemas.openxmlformats.org/officeDocument/2006/relationships/slide" Target="/ppt/slides/slide7.xml" Id="R092c1a9fcd33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07288f271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97e2faa274847" /><Relationship Type="http://schemas.openxmlformats.org/officeDocument/2006/relationships/theme" Target="/ppt/slideMasters/theme/theme1.xml" Id="Rebe304ab5de0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197e2faa27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0acd26684e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b5c40e3c9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3eee29a1740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0fd1b4e9d48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cc95929b9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326b5c11b46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0d84e6425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HEIER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9 428 353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Raveien 340A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916 541 856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